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1" r:id="rId1"/>
    <p:sldMasterId id="2147483669" r:id="rId2"/>
  </p:sldMasterIdLst>
  <p:notesMasterIdLst>
    <p:notesMasterId r:id="rId19"/>
  </p:notesMasterIdLst>
  <p:handoutMasterIdLst>
    <p:handoutMasterId r:id="rId20"/>
  </p:handoutMasterIdLst>
  <p:sldIdLst>
    <p:sldId id="1102" r:id="rId3"/>
    <p:sldId id="1018" r:id="rId4"/>
    <p:sldId id="1110" r:id="rId5"/>
    <p:sldId id="1112" r:id="rId6"/>
    <p:sldId id="1113" r:id="rId7"/>
    <p:sldId id="1111" r:id="rId8"/>
    <p:sldId id="1114" r:id="rId9"/>
    <p:sldId id="1115" r:id="rId10"/>
    <p:sldId id="1105" r:id="rId11"/>
    <p:sldId id="1116" r:id="rId12"/>
    <p:sldId id="1120" r:id="rId13"/>
    <p:sldId id="1117" r:id="rId14"/>
    <p:sldId id="1109" r:id="rId15"/>
    <p:sldId id="1119" r:id="rId16"/>
    <p:sldId id="1108" r:id="rId17"/>
    <p:sldId id="917" r:id="rId18"/>
  </p:sldIdLst>
  <p:sldSz cx="9144000" cy="5143500" type="screen16x9"/>
  <p:notesSz cx="7315200" cy="96012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152D7DA4-8FFC-4012-A550-9DF9279AB2C2}">
          <p14:sldIdLst>
            <p14:sldId id="1102"/>
            <p14:sldId id="1018"/>
            <p14:sldId id="1110"/>
            <p14:sldId id="1112"/>
            <p14:sldId id="1113"/>
            <p14:sldId id="1111"/>
            <p14:sldId id="1114"/>
            <p14:sldId id="1115"/>
            <p14:sldId id="1105"/>
            <p14:sldId id="1116"/>
            <p14:sldId id="1120"/>
            <p14:sldId id="1117"/>
            <p14:sldId id="1109"/>
            <p14:sldId id="1119"/>
            <p14:sldId id="1108"/>
          </p14:sldIdLst>
        </p14:section>
        <p14:section name="Closing" id="{2A5011EB-E89C-46E9-9542-25A87B7380DC}">
          <p14:sldIdLst>
            <p14:sldId id="91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72B9"/>
    <a:srgbClr val="5F98CF"/>
    <a:srgbClr val="1500FF"/>
    <a:srgbClr val="F66A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06C606-2228-416E-ACC4-5E1468F84ABE}" v="8" dt="2026-04-08T17:02:26.476"/>
    <p1510:client id="{DB75FCEC-E42B-0E43-80F9-338D3EEC7AF8}" v="156" dt="2026-04-09T14:47:26.680"/>
  </p1510:revLst>
</p1510:revInfo>
</file>

<file path=ppt/tableStyles.xml><?xml version="1.0" encoding="utf-8"?>
<a:tblStyleLst xmlns:a="http://schemas.openxmlformats.org/drawingml/2006/main" def="{7593267E-3B95-4606-88D1-E13D2D4DDBFE}">
  <a:tblStyle styleId="{7593267E-3B95-4606-88D1-E13D2D4DDBFE}"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97"/>
    <p:restoredTop sz="94480"/>
  </p:normalViewPr>
  <p:slideViewPr>
    <p:cSldViewPr snapToGrid="0">
      <p:cViewPr varScale="1">
        <p:scale>
          <a:sx n="67" d="100"/>
          <a:sy n="67" d="100"/>
        </p:scale>
        <p:origin x="1192" y="272"/>
      </p:cViewPr>
      <p:guideLst/>
    </p:cSldViewPr>
  </p:slideViewPr>
  <p:notesTextViewPr>
    <p:cViewPr>
      <p:scale>
        <a:sx n="1" d="1"/>
        <a:sy n="1" d="1"/>
      </p:scale>
      <p:origin x="0" y="0"/>
    </p:cViewPr>
  </p:notesTextViewPr>
  <p:sorterViewPr>
    <p:cViewPr>
      <p:scale>
        <a:sx n="80" d="100"/>
        <a:sy n="80" d="100"/>
      </p:scale>
      <p:origin x="0" y="-5796"/>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4E52B8C-C442-BCE5-3325-1E2AE6107025}"/>
              </a:ext>
            </a:extLst>
          </p:cNvPr>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2323557-A5DD-5908-41E6-C8A8FFFD794C}"/>
              </a:ext>
            </a:extLst>
          </p:cNvPr>
          <p:cNvSpPr>
            <a:spLocks noGrp="1"/>
          </p:cNvSpPr>
          <p:nvPr>
            <p:ph type="dt" sz="quarter" idx="1"/>
          </p:nvPr>
        </p:nvSpPr>
        <p:spPr>
          <a:xfrm>
            <a:off x="4143375" y="0"/>
            <a:ext cx="3170238" cy="481013"/>
          </a:xfrm>
          <a:prstGeom prst="rect">
            <a:avLst/>
          </a:prstGeom>
        </p:spPr>
        <p:txBody>
          <a:bodyPr vert="horz" lIns="91440" tIns="45720" rIns="91440" bIns="45720" rtlCol="0"/>
          <a:lstStyle>
            <a:lvl1pPr algn="r">
              <a:defRPr sz="1200"/>
            </a:lvl1pPr>
          </a:lstStyle>
          <a:p>
            <a:fld id="{BE360B85-2B5A-4229-AB31-7423E6E15F09}" type="datetimeFigureOut">
              <a:rPr lang="en-US" smtClean="0"/>
              <a:t>4/10/2026</a:t>
            </a:fld>
            <a:endParaRPr lang="en-US" dirty="0"/>
          </a:p>
        </p:txBody>
      </p:sp>
      <p:sp>
        <p:nvSpPr>
          <p:cNvPr id="4" name="Footer Placeholder 3">
            <a:extLst>
              <a:ext uri="{FF2B5EF4-FFF2-40B4-BE49-F238E27FC236}">
                <a16:creationId xmlns:a16="http://schemas.microsoft.com/office/drawing/2014/main" id="{EC4F0EE1-CEB0-515C-2FBE-3A187011E9AD}"/>
              </a:ext>
            </a:extLst>
          </p:cNvPr>
          <p:cNvSpPr>
            <a:spLocks noGrp="1"/>
          </p:cNvSpPr>
          <p:nvPr>
            <p:ph type="ftr" sz="quarter" idx="2"/>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8B25C44C-A634-D85A-D62D-5B0A3193452A}"/>
              </a:ext>
            </a:extLst>
          </p:cNvPr>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53FE8C23-26EE-42E7-8799-DEB62019AF9A}" type="slidenum">
              <a:rPr lang="en-US" smtClean="0"/>
              <a:t>‹#›</a:t>
            </a:fld>
            <a:endParaRPr lang="en-US" dirty="0"/>
          </a:p>
        </p:txBody>
      </p:sp>
    </p:spTree>
    <p:extLst>
      <p:ext uri="{BB962C8B-B14F-4D97-AF65-F5344CB8AC3E}">
        <p14:creationId xmlns:p14="http://schemas.microsoft.com/office/powerpoint/2010/main" val="362273226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169920" cy="481727"/>
          </a:xfrm>
          <a:prstGeom prst="rect">
            <a:avLst/>
          </a:prstGeom>
          <a:noFill/>
          <a:ln>
            <a:noFill/>
          </a:ln>
        </p:spPr>
        <p:txBody>
          <a:bodyPr spcFirstLastPara="1" wrap="square" lIns="96637" tIns="48305" rIns="96637" bIns="48305"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4143587" y="0"/>
            <a:ext cx="3169920" cy="481727"/>
          </a:xfrm>
          <a:prstGeom prst="rect">
            <a:avLst/>
          </a:prstGeom>
          <a:noFill/>
          <a:ln>
            <a:noFill/>
          </a:ln>
        </p:spPr>
        <p:txBody>
          <a:bodyPr spcFirstLastPara="1" wrap="square" lIns="96637" tIns="48305" rIns="96637" bIns="48305"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dirty="0"/>
          </a:p>
        </p:txBody>
      </p:sp>
      <p:sp>
        <p:nvSpPr>
          <p:cNvPr id="6" name="Google Shape;6;n"/>
          <p:cNvSpPr txBox="1">
            <a:spLocks noGrp="1"/>
          </p:cNvSpPr>
          <p:nvPr>
            <p:ph type="body" idx="1"/>
          </p:nvPr>
        </p:nvSpPr>
        <p:spPr>
          <a:xfrm>
            <a:off x="731520" y="4620577"/>
            <a:ext cx="5852160" cy="3780473"/>
          </a:xfrm>
          <a:prstGeom prst="rect">
            <a:avLst/>
          </a:prstGeom>
          <a:noFill/>
          <a:ln>
            <a:noFill/>
          </a:ln>
        </p:spPr>
        <p:txBody>
          <a:bodyPr spcFirstLastPara="1" wrap="square" lIns="96637" tIns="48305" rIns="96637" bIns="4830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119475"/>
            <a:ext cx="3169920" cy="481726"/>
          </a:xfrm>
          <a:prstGeom prst="rect">
            <a:avLst/>
          </a:prstGeom>
          <a:noFill/>
          <a:ln>
            <a:noFill/>
          </a:ln>
        </p:spPr>
        <p:txBody>
          <a:bodyPr spcFirstLastPara="1" wrap="square" lIns="96637" tIns="48305" rIns="96637" bIns="48305"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9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4143587" y="9119475"/>
            <a:ext cx="3169920" cy="481726"/>
          </a:xfrm>
          <a:prstGeom prst="rect">
            <a:avLst/>
          </a:prstGeom>
          <a:noFill/>
          <a:ln>
            <a:noFill/>
          </a:ln>
        </p:spPr>
        <p:txBody>
          <a:bodyPr spcFirstLastPara="1" wrap="square" lIns="96637" tIns="48305" rIns="96637" bIns="48305" anchor="b" anchorCtr="0">
            <a:noAutofit/>
          </a:bodyPr>
          <a:lstStyle/>
          <a:p>
            <a:pPr algn="r"/>
            <a:fld id="{00000000-1234-1234-1234-123412341234}" type="slidenum">
              <a:rPr lang="en-US" sz="1200" smtClean="0">
                <a:solidFill>
                  <a:schemeClr val="dk1"/>
                </a:solidFill>
                <a:latin typeface="Calibri"/>
                <a:ea typeface="Calibri"/>
                <a:cs typeface="Calibri"/>
                <a:sym typeface="Calibri"/>
              </a:rPr>
              <a:pPr algn="r"/>
              <a:t>‹#›</a:t>
            </a:fld>
            <a:endParaRPr lang="en-US" sz="1200"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hf sldNum="0" hdr="0" ftr="0" dt="0"/>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HamSCI has the following objectives: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t>Advance scientific research and understanding through amateur radio activities.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t>Encourage the development of new technologies to support this research.</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t>Provide educational opportunities for the amateur radio community and the general public.</a:t>
            </a:r>
          </a:p>
        </p:txBody>
      </p:sp>
      <p:sp>
        <p:nvSpPr>
          <p:cNvPr id="4" name="Slide Number Placeholder 3"/>
          <p:cNvSpPr>
            <a:spLocks noGrp="1"/>
          </p:cNvSpPr>
          <p:nvPr>
            <p:ph type="sldNum" sz="quarter" idx="10"/>
          </p:nvPr>
        </p:nvSpPr>
        <p:spPr/>
        <p:txBody>
          <a:bodyPr/>
          <a:lstStyle/>
          <a:p>
            <a:fld id="{DB09206A-0375-E544-97B3-A92CE611668A}" type="slidenum">
              <a:rPr lang="en-US" smtClean="0"/>
              <a:t>2</a:t>
            </a:fld>
            <a:endParaRPr lang="en-US" dirty="0"/>
          </a:p>
        </p:txBody>
      </p:sp>
    </p:spTree>
    <p:extLst>
      <p:ext uri="{BB962C8B-B14F-4D97-AF65-F5344CB8AC3E}">
        <p14:creationId xmlns:p14="http://schemas.microsoft.com/office/powerpoint/2010/main" val="27920785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Standar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12F32-75D1-41FC-A364-5E4DC0D12EB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5C2DF83-2EB4-4252-900D-F4DE82638DF5}"/>
              </a:ext>
            </a:extLst>
          </p:cNvPr>
          <p:cNvSpPr>
            <a:spLocks noGrp="1"/>
          </p:cNvSpPr>
          <p:nvPr>
            <p:ph idx="1"/>
          </p:nvPr>
        </p:nvSpPr>
        <p:spPr>
          <a:xfrm>
            <a:off x="212035" y="697659"/>
            <a:ext cx="8719930" cy="386089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ABE32AA0-06B5-4FB2-AB02-FBD8706C5F01}"/>
              </a:ext>
            </a:extLst>
          </p:cNvPr>
          <p:cNvSpPr>
            <a:spLocks noGrp="1"/>
          </p:cNvSpPr>
          <p:nvPr>
            <p:ph type="sldNum" sz="quarter" idx="12"/>
          </p:nvPr>
        </p:nvSpPr>
        <p:spPr>
          <a:xfrm>
            <a:off x="7076514" y="7004"/>
            <a:ext cx="2057400" cy="274637"/>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0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44C2C18C-FEB7-4381-8F3D-F7B19481DC7E}" type="slidenum">
              <a:rPr lang="en-US" smtClean="0"/>
              <a:pPr/>
              <a:t>‹#›</a:t>
            </a:fld>
            <a:endParaRPr lang="en-US" dirty="0"/>
          </a:p>
        </p:txBody>
      </p:sp>
    </p:spTree>
    <p:extLst>
      <p:ext uri="{BB962C8B-B14F-4D97-AF65-F5344CB8AC3E}">
        <p14:creationId xmlns:p14="http://schemas.microsoft.com/office/powerpoint/2010/main" val="740231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CB00C-3F80-2B3F-9F02-136E3CF5DC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93AAD98-79FD-799F-1516-98D7B11C983D}"/>
              </a:ext>
            </a:extLst>
          </p:cNvPr>
          <p:cNvSpPr>
            <a:spLocks noGrp="1"/>
          </p:cNvSpPr>
          <p:nvPr>
            <p:ph sz="half" idx="1"/>
          </p:nvPr>
        </p:nvSpPr>
        <p:spPr>
          <a:xfrm>
            <a:off x="628650" y="1370013"/>
            <a:ext cx="3867150" cy="326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686641C-67C7-424D-39D0-2E5147CBEA8C}"/>
              </a:ext>
            </a:extLst>
          </p:cNvPr>
          <p:cNvSpPr>
            <a:spLocks noGrp="1"/>
          </p:cNvSpPr>
          <p:nvPr>
            <p:ph sz="half" idx="2"/>
          </p:nvPr>
        </p:nvSpPr>
        <p:spPr>
          <a:xfrm>
            <a:off x="4648200" y="1370013"/>
            <a:ext cx="3867150" cy="326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26D793C-93FE-391B-BD20-F19DAB504013}"/>
              </a:ext>
            </a:extLst>
          </p:cNvPr>
          <p:cNvSpPr>
            <a:spLocks noGrp="1"/>
          </p:cNvSpPr>
          <p:nvPr>
            <p:ph type="dt" sz="half" idx="10"/>
          </p:nvPr>
        </p:nvSpPr>
        <p:spPr/>
        <p:txBody>
          <a:bodyPr/>
          <a:lstStyle/>
          <a:p>
            <a:fld id="{DD06B13E-DB37-D141-8D6B-57C25A15BE9D}" type="datetimeFigureOut">
              <a:rPr lang="en-US" smtClean="0"/>
              <a:t>4/10/2026</a:t>
            </a:fld>
            <a:endParaRPr lang="en-US" dirty="0"/>
          </a:p>
        </p:txBody>
      </p:sp>
      <p:sp>
        <p:nvSpPr>
          <p:cNvPr id="6" name="Footer Placeholder 5">
            <a:extLst>
              <a:ext uri="{FF2B5EF4-FFF2-40B4-BE49-F238E27FC236}">
                <a16:creationId xmlns:a16="http://schemas.microsoft.com/office/drawing/2014/main" id="{2FDAE7F3-63E1-F7D9-BD6F-1516B1EFD5B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7002102-05A3-EDB2-E841-147CC70AC29D}"/>
              </a:ext>
            </a:extLst>
          </p:cNvPr>
          <p:cNvSpPr>
            <a:spLocks noGrp="1"/>
          </p:cNvSpPr>
          <p:nvPr>
            <p:ph type="sldNum" sz="quarter" idx="12"/>
          </p:nvPr>
        </p:nvSpPr>
        <p:spPr/>
        <p:txBody>
          <a:bodyPr/>
          <a:lstStyle/>
          <a:p>
            <a:fld id="{53124F7D-571D-2345-9876-E2EC45168514}" type="slidenum">
              <a:rPr lang="en-US" smtClean="0"/>
              <a:t>‹#›</a:t>
            </a:fld>
            <a:endParaRPr lang="en-US" dirty="0"/>
          </a:p>
        </p:txBody>
      </p:sp>
    </p:spTree>
    <p:extLst>
      <p:ext uri="{BB962C8B-B14F-4D97-AF65-F5344CB8AC3E}">
        <p14:creationId xmlns:p14="http://schemas.microsoft.com/office/powerpoint/2010/main" val="17804366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90328-7B22-DF90-3CC3-99FE21FFEBAA}"/>
              </a:ext>
            </a:extLst>
          </p:cNvPr>
          <p:cNvSpPr>
            <a:spLocks noGrp="1"/>
          </p:cNvSpPr>
          <p:nvPr>
            <p:ph type="title"/>
          </p:nvPr>
        </p:nvSpPr>
        <p:spPr>
          <a:xfrm>
            <a:off x="630238" y="274638"/>
            <a:ext cx="7886700" cy="993775"/>
          </a:xfrm>
        </p:spPr>
        <p:txBody>
          <a:bodyPr/>
          <a:lstStyle/>
          <a:p>
            <a:r>
              <a:rPr lang="en-US"/>
              <a:t>Click to edit Master title style</a:t>
            </a:r>
          </a:p>
        </p:txBody>
      </p:sp>
      <p:sp>
        <p:nvSpPr>
          <p:cNvPr id="3" name="Text Placeholder 2">
            <a:extLst>
              <a:ext uri="{FF2B5EF4-FFF2-40B4-BE49-F238E27FC236}">
                <a16:creationId xmlns:a16="http://schemas.microsoft.com/office/drawing/2014/main" id="{8579B026-54FA-797E-C8FA-1BF5D2E89921}"/>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6F6BFAC-9653-07D9-2297-51F104655503}"/>
              </a:ext>
            </a:extLst>
          </p:cNvPr>
          <p:cNvSpPr>
            <a:spLocks noGrp="1"/>
          </p:cNvSpPr>
          <p:nvPr>
            <p:ph sz="half" idx="2"/>
          </p:nvPr>
        </p:nvSpPr>
        <p:spPr>
          <a:xfrm>
            <a:off x="630238" y="1879600"/>
            <a:ext cx="3868737" cy="2762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17091D-0FED-6264-42C0-F4966C81CDD1}"/>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44BCDFB-78DB-88F2-E80D-631435803E83}"/>
              </a:ext>
            </a:extLst>
          </p:cNvPr>
          <p:cNvSpPr>
            <a:spLocks noGrp="1"/>
          </p:cNvSpPr>
          <p:nvPr>
            <p:ph sz="quarter" idx="4"/>
          </p:nvPr>
        </p:nvSpPr>
        <p:spPr>
          <a:xfrm>
            <a:off x="4629150" y="1879600"/>
            <a:ext cx="3887788" cy="2762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23B98C9-FA08-1729-1E81-679A472CFCF0}"/>
              </a:ext>
            </a:extLst>
          </p:cNvPr>
          <p:cNvSpPr>
            <a:spLocks noGrp="1"/>
          </p:cNvSpPr>
          <p:nvPr>
            <p:ph type="dt" sz="half" idx="10"/>
          </p:nvPr>
        </p:nvSpPr>
        <p:spPr/>
        <p:txBody>
          <a:bodyPr/>
          <a:lstStyle/>
          <a:p>
            <a:fld id="{DD06B13E-DB37-D141-8D6B-57C25A15BE9D}" type="datetimeFigureOut">
              <a:rPr lang="en-US" smtClean="0"/>
              <a:t>4/10/2026</a:t>
            </a:fld>
            <a:endParaRPr lang="en-US" dirty="0"/>
          </a:p>
        </p:txBody>
      </p:sp>
      <p:sp>
        <p:nvSpPr>
          <p:cNvPr id="8" name="Footer Placeholder 7">
            <a:extLst>
              <a:ext uri="{FF2B5EF4-FFF2-40B4-BE49-F238E27FC236}">
                <a16:creationId xmlns:a16="http://schemas.microsoft.com/office/drawing/2014/main" id="{4D550A6A-9DCC-46BC-BB3F-479B0C8C8BB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283751DB-6AC7-5C58-4997-4BA91B604AFB}"/>
              </a:ext>
            </a:extLst>
          </p:cNvPr>
          <p:cNvSpPr>
            <a:spLocks noGrp="1"/>
          </p:cNvSpPr>
          <p:nvPr>
            <p:ph type="sldNum" sz="quarter" idx="12"/>
          </p:nvPr>
        </p:nvSpPr>
        <p:spPr/>
        <p:txBody>
          <a:bodyPr/>
          <a:lstStyle/>
          <a:p>
            <a:fld id="{53124F7D-571D-2345-9876-E2EC45168514}" type="slidenum">
              <a:rPr lang="en-US" smtClean="0"/>
              <a:t>‹#›</a:t>
            </a:fld>
            <a:endParaRPr lang="en-US" dirty="0"/>
          </a:p>
        </p:txBody>
      </p:sp>
    </p:spTree>
    <p:extLst>
      <p:ext uri="{BB962C8B-B14F-4D97-AF65-F5344CB8AC3E}">
        <p14:creationId xmlns:p14="http://schemas.microsoft.com/office/powerpoint/2010/main" val="10207015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6F2F5-6F79-50E1-8D5B-346553FF726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2C518F0-F4DD-744F-0B1E-99BA36355805}"/>
              </a:ext>
            </a:extLst>
          </p:cNvPr>
          <p:cNvSpPr>
            <a:spLocks noGrp="1"/>
          </p:cNvSpPr>
          <p:nvPr>
            <p:ph type="dt" sz="half" idx="10"/>
          </p:nvPr>
        </p:nvSpPr>
        <p:spPr/>
        <p:txBody>
          <a:bodyPr/>
          <a:lstStyle/>
          <a:p>
            <a:fld id="{DD06B13E-DB37-D141-8D6B-57C25A15BE9D}" type="datetimeFigureOut">
              <a:rPr lang="en-US" smtClean="0"/>
              <a:t>4/10/2026</a:t>
            </a:fld>
            <a:endParaRPr lang="en-US" dirty="0"/>
          </a:p>
        </p:txBody>
      </p:sp>
      <p:sp>
        <p:nvSpPr>
          <p:cNvPr id="4" name="Footer Placeholder 3">
            <a:extLst>
              <a:ext uri="{FF2B5EF4-FFF2-40B4-BE49-F238E27FC236}">
                <a16:creationId xmlns:a16="http://schemas.microsoft.com/office/drawing/2014/main" id="{F2E48F0D-DBBB-7820-2633-89B9A80A3CE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3009252E-14B3-2C2D-7E79-60A11F3948F8}"/>
              </a:ext>
            </a:extLst>
          </p:cNvPr>
          <p:cNvSpPr>
            <a:spLocks noGrp="1"/>
          </p:cNvSpPr>
          <p:nvPr>
            <p:ph type="sldNum" sz="quarter" idx="12"/>
          </p:nvPr>
        </p:nvSpPr>
        <p:spPr/>
        <p:txBody>
          <a:bodyPr/>
          <a:lstStyle/>
          <a:p>
            <a:fld id="{53124F7D-571D-2345-9876-E2EC45168514}" type="slidenum">
              <a:rPr lang="en-US" smtClean="0"/>
              <a:t>‹#›</a:t>
            </a:fld>
            <a:endParaRPr lang="en-US" dirty="0"/>
          </a:p>
        </p:txBody>
      </p:sp>
    </p:spTree>
    <p:extLst>
      <p:ext uri="{BB962C8B-B14F-4D97-AF65-F5344CB8AC3E}">
        <p14:creationId xmlns:p14="http://schemas.microsoft.com/office/powerpoint/2010/main" val="19729788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41654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668A0-D229-2147-616F-FE68DBABDB4A}"/>
              </a:ext>
            </a:extLst>
          </p:cNvPr>
          <p:cNvSpPr>
            <a:spLocks noGrp="1"/>
          </p:cNvSpPr>
          <p:nvPr>
            <p:ph type="title"/>
          </p:nvPr>
        </p:nvSpPr>
        <p:spPr>
          <a:xfrm>
            <a:off x="630238" y="342900"/>
            <a:ext cx="2949575" cy="120015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4B7F106-442A-2ACD-511E-F8F4B8ACAE8E}"/>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16043E-C486-8781-C39C-646CDD0D60E7}"/>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FD305E-8EDC-A971-ABBC-F8C86EFCDD49}"/>
              </a:ext>
            </a:extLst>
          </p:cNvPr>
          <p:cNvSpPr>
            <a:spLocks noGrp="1"/>
          </p:cNvSpPr>
          <p:nvPr>
            <p:ph type="dt" sz="half" idx="10"/>
          </p:nvPr>
        </p:nvSpPr>
        <p:spPr/>
        <p:txBody>
          <a:bodyPr/>
          <a:lstStyle/>
          <a:p>
            <a:fld id="{DD06B13E-DB37-D141-8D6B-57C25A15BE9D}" type="datetimeFigureOut">
              <a:rPr lang="en-US" smtClean="0"/>
              <a:t>4/10/2026</a:t>
            </a:fld>
            <a:endParaRPr lang="en-US" dirty="0"/>
          </a:p>
        </p:txBody>
      </p:sp>
      <p:sp>
        <p:nvSpPr>
          <p:cNvPr id="6" name="Footer Placeholder 5">
            <a:extLst>
              <a:ext uri="{FF2B5EF4-FFF2-40B4-BE49-F238E27FC236}">
                <a16:creationId xmlns:a16="http://schemas.microsoft.com/office/drawing/2014/main" id="{D8C706A0-F40A-4125-CBA7-491F79AFB3E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582C97C-F31E-D904-AA45-B596F669ED60}"/>
              </a:ext>
            </a:extLst>
          </p:cNvPr>
          <p:cNvSpPr>
            <a:spLocks noGrp="1"/>
          </p:cNvSpPr>
          <p:nvPr>
            <p:ph type="sldNum" sz="quarter" idx="12"/>
          </p:nvPr>
        </p:nvSpPr>
        <p:spPr/>
        <p:txBody>
          <a:bodyPr/>
          <a:lstStyle/>
          <a:p>
            <a:fld id="{53124F7D-571D-2345-9876-E2EC45168514}" type="slidenum">
              <a:rPr lang="en-US" smtClean="0"/>
              <a:t>‹#›</a:t>
            </a:fld>
            <a:endParaRPr lang="en-US" dirty="0"/>
          </a:p>
        </p:txBody>
      </p:sp>
    </p:spTree>
    <p:extLst>
      <p:ext uri="{BB962C8B-B14F-4D97-AF65-F5344CB8AC3E}">
        <p14:creationId xmlns:p14="http://schemas.microsoft.com/office/powerpoint/2010/main" val="25203531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CCC54-8A1E-618E-2A1F-738D20E56D8D}"/>
              </a:ext>
            </a:extLst>
          </p:cNvPr>
          <p:cNvSpPr>
            <a:spLocks noGrp="1"/>
          </p:cNvSpPr>
          <p:nvPr>
            <p:ph type="title"/>
          </p:nvPr>
        </p:nvSpPr>
        <p:spPr>
          <a:xfrm>
            <a:off x="630238" y="342900"/>
            <a:ext cx="2949575" cy="120015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65E8F60-35CF-F85E-90EB-7ABBBFF17B6F}"/>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D098FFE5-E387-06BA-E3E1-AA0E55DEAC5B}"/>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3C8A1B-9BBF-ABF8-5709-5DCD9EA6A301}"/>
              </a:ext>
            </a:extLst>
          </p:cNvPr>
          <p:cNvSpPr>
            <a:spLocks noGrp="1"/>
          </p:cNvSpPr>
          <p:nvPr>
            <p:ph type="dt" sz="half" idx="10"/>
          </p:nvPr>
        </p:nvSpPr>
        <p:spPr/>
        <p:txBody>
          <a:bodyPr/>
          <a:lstStyle/>
          <a:p>
            <a:fld id="{DD06B13E-DB37-D141-8D6B-57C25A15BE9D}" type="datetimeFigureOut">
              <a:rPr lang="en-US" smtClean="0"/>
              <a:t>4/10/2026</a:t>
            </a:fld>
            <a:endParaRPr lang="en-US" dirty="0"/>
          </a:p>
        </p:txBody>
      </p:sp>
      <p:sp>
        <p:nvSpPr>
          <p:cNvPr id="6" name="Footer Placeholder 5">
            <a:extLst>
              <a:ext uri="{FF2B5EF4-FFF2-40B4-BE49-F238E27FC236}">
                <a16:creationId xmlns:a16="http://schemas.microsoft.com/office/drawing/2014/main" id="{C223B86E-158F-C873-03C0-CAF3DB15D2B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A0A5E78-0132-3242-0C3A-64300473B995}"/>
              </a:ext>
            </a:extLst>
          </p:cNvPr>
          <p:cNvSpPr>
            <a:spLocks noGrp="1"/>
          </p:cNvSpPr>
          <p:nvPr>
            <p:ph type="sldNum" sz="quarter" idx="12"/>
          </p:nvPr>
        </p:nvSpPr>
        <p:spPr/>
        <p:txBody>
          <a:bodyPr/>
          <a:lstStyle/>
          <a:p>
            <a:fld id="{53124F7D-571D-2345-9876-E2EC45168514}" type="slidenum">
              <a:rPr lang="en-US" smtClean="0"/>
              <a:t>‹#›</a:t>
            </a:fld>
            <a:endParaRPr lang="en-US" dirty="0"/>
          </a:p>
        </p:txBody>
      </p:sp>
    </p:spTree>
    <p:extLst>
      <p:ext uri="{BB962C8B-B14F-4D97-AF65-F5344CB8AC3E}">
        <p14:creationId xmlns:p14="http://schemas.microsoft.com/office/powerpoint/2010/main" val="6490207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C69A0-9E51-10DC-6EFD-A39ABCACCBA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54EBB8D-1B3E-A765-91BA-F6FB7C253C2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4B685F-99F6-B7BF-8CC9-7DACF8F086EA}"/>
              </a:ext>
            </a:extLst>
          </p:cNvPr>
          <p:cNvSpPr>
            <a:spLocks noGrp="1"/>
          </p:cNvSpPr>
          <p:nvPr>
            <p:ph type="dt" sz="half" idx="10"/>
          </p:nvPr>
        </p:nvSpPr>
        <p:spPr/>
        <p:txBody>
          <a:bodyPr/>
          <a:lstStyle/>
          <a:p>
            <a:fld id="{DD06B13E-DB37-D141-8D6B-57C25A15BE9D}" type="datetimeFigureOut">
              <a:rPr lang="en-US" smtClean="0"/>
              <a:t>4/10/2026</a:t>
            </a:fld>
            <a:endParaRPr lang="en-US" dirty="0"/>
          </a:p>
        </p:txBody>
      </p:sp>
      <p:sp>
        <p:nvSpPr>
          <p:cNvPr id="5" name="Footer Placeholder 4">
            <a:extLst>
              <a:ext uri="{FF2B5EF4-FFF2-40B4-BE49-F238E27FC236}">
                <a16:creationId xmlns:a16="http://schemas.microsoft.com/office/drawing/2014/main" id="{4CEF5930-8F05-CAF3-F154-78972BFC7C5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C21E6F1-A4DD-8955-1BBE-18B26EA19FEE}"/>
              </a:ext>
            </a:extLst>
          </p:cNvPr>
          <p:cNvSpPr>
            <a:spLocks noGrp="1"/>
          </p:cNvSpPr>
          <p:nvPr>
            <p:ph type="sldNum" sz="quarter" idx="12"/>
          </p:nvPr>
        </p:nvSpPr>
        <p:spPr/>
        <p:txBody>
          <a:bodyPr/>
          <a:lstStyle/>
          <a:p>
            <a:fld id="{53124F7D-571D-2345-9876-E2EC45168514}" type="slidenum">
              <a:rPr lang="en-US" smtClean="0"/>
              <a:t>‹#›</a:t>
            </a:fld>
            <a:endParaRPr lang="en-US" dirty="0"/>
          </a:p>
        </p:txBody>
      </p:sp>
    </p:spTree>
    <p:extLst>
      <p:ext uri="{BB962C8B-B14F-4D97-AF65-F5344CB8AC3E}">
        <p14:creationId xmlns:p14="http://schemas.microsoft.com/office/powerpoint/2010/main" val="18474703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EB8BF8C-BC31-974B-47ED-54A03A964BF3}"/>
              </a:ext>
            </a:extLst>
          </p:cNvPr>
          <p:cNvSpPr>
            <a:spLocks noGrp="1"/>
          </p:cNvSpPr>
          <p:nvPr>
            <p:ph type="title" orient="vert"/>
          </p:nvPr>
        </p:nvSpPr>
        <p:spPr>
          <a:xfrm>
            <a:off x="6543675" y="274638"/>
            <a:ext cx="1971675" cy="435768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A6A1CDD-AB0A-5ED0-4FB7-418C18FD584D}"/>
              </a:ext>
            </a:extLst>
          </p:cNvPr>
          <p:cNvSpPr>
            <a:spLocks noGrp="1"/>
          </p:cNvSpPr>
          <p:nvPr>
            <p:ph type="body" orient="vert" idx="1"/>
          </p:nvPr>
        </p:nvSpPr>
        <p:spPr>
          <a:xfrm>
            <a:off x="628650" y="274638"/>
            <a:ext cx="5762625" cy="4357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A8F360-7BD4-10D6-2794-DB7109BF8F0D}"/>
              </a:ext>
            </a:extLst>
          </p:cNvPr>
          <p:cNvSpPr>
            <a:spLocks noGrp="1"/>
          </p:cNvSpPr>
          <p:nvPr>
            <p:ph type="dt" sz="half" idx="10"/>
          </p:nvPr>
        </p:nvSpPr>
        <p:spPr/>
        <p:txBody>
          <a:bodyPr/>
          <a:lstStyle/>
          <a:p>
            <a:fld id="{DD06B13E-DB37-D141-8D6B-57C25A15BE9D}" type="datetimeFigureOut">
              <a:rPr lang="en-US" smtClean="0"/>
              <a:t>4/10/2026</a:t>
            </a:fld>
            <a:endParaRPr lang="en-US" dirty="0"/>
          </a:p>
        </p:txBody>
      </p:sp>
      <p:sp>
        <p:nvSpPr>
          <p:cNvPr id="5" name="Footer Placeholder 4">
            <a:extLst>
              <a:ext uri="{FF2B5EF4-FFF2-40B4-BE49-F238E27FC236}">
                <a16:creationId xmlns:a16="http://schemas.microsoft.com/office/drawing/2014/main" id="{C68072CB-64DE-87F0-EBA7-289BEBE6148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55500F0-1F64-AC1D-32EA-54D9553D1C99}"/>
              </a:ext>
            </a:extLst>
          </p:cNvPr>
          <p:cNvSpPr>
            <a:spLocks noGrp="1"/>
          </p:cNvSpPr>
          <p:nvPr>
            <p:ph type="sldNum" sz="quarter" idx="12"/>
          </p:nvPr>
        </p:nvSpPr>
        <p:spPr/>
        <p:txBody>
          <a:bodyPr/>
          <a:lstStyle/>
          <a:p>
            <a:fld id="{53124F7D-571D-2345-9876-E2EC45168514}" type="slidenum">
              <a:rPr lang="en-US" smtClean="0"/>
              <a:t>‹#›</a:t>
            </a:fld>
            <a:endParaRPr lang="en-US" dirty="0"/>
          </a:p>
        </p:txBody>
      </p:sp>
    </p:spTree>
    <p:extLst>
      <p:ext uri="{BB962C8B-B14F-4D97-AF65-F5344CB8AC3E}">
        <p14:creationId xmlns:p14="http://schemas.microsoft.com/office/powerpoint/2010/main" val="27775292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Content" userDrawn="1">
  <p:cSld name="1_Title and Content">
    <p:spTree>
      <p:nvGrpSpPr>
        <p:cNvPr id="1" name="Shape 19"/>
        <p:cNvGrpSpPr/>
        <p:nvPr/>
      </p:nvGrpSpPr>
      <p:grpSpPr>
        <a:xfrm>
          <a:off x="0" y="0"/>
          <a:ext cx="0" cy="0"/>
          <a:chOff x="0" y="0"/>
          <a:chExt cx="0" cy="0"/>
        </a:xfrm>
      </p:grpSpPr>
      <p:sp>
        <p:nvSpPr>
          <p:cNvPr id="20" name="Google Shape;20;p2"/>
          <p:cNvSpPr txBox="1">
            <a:spLocks noGrp="1"/>
          </p:cNvSpPr>
          <p:nvPr>
            <p:ph type="title"/>
          </p:nvPr>
        </p:nvSpPr>
        <p:spPr>
          <a:xfrm>
            <a:off x="248771" y="42335"/>
            <a:ext cx="8673353" cy="532497"/>
          </a:xfrm>
          <a:prstGeom prst="rect">
            <a:avLst/>
          </a:prstGeom>
          <a:noFill/>
          <a:ln>
            <a:noFill/>
          </a:ln>
        </p:spPr>
        <p:txBody>
          <a:bodyPr spcFirstLastPara="1" wrap="square" lIns="91425" tIns="45700" rIns="91425" bIns="0" anchor="b" anchorCtr="0">
            <a:normAutofit/>
          </a:bodyPr>
          <a:lstStyle>
            <a:lvl1pPr lvl="0" algn="l">
              <a:lnSpc>
                <a:spcPct val="85000"/>
              </a:lnSpc>
              <a:spcBef>
                <a:spcPts val="0"/>
              </a:spcBef>
              <a:spcAft>
                <a:spcPts val="0"/>
              </a:spcAft>
              <a:buClr>
                <a:srgbClr val="3F3F3F"/>
              </a:buClr>
              <a:buSzPts val="3600"/>
              <a:buFont typeface="Calibri"/>
              <a:buNone/>
              <a:defRPr sz="3600" b="1">
                <a:solidFill>
                  <a:schemeClr val="tx1"/>
                </a:solidFill>
                <a:latin typeface="Calibri" panose="020F0502020204030204" pitchFamily="34" charset="0"/>
                <a:cs typeface="Calibri" panose="020F050202020403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2"/>
          <p:cNvSpPr txBox="1">
            <a:spLocks noGrp="1"/>
          </p:cNvSpPr>
          <p:nvPr>
            <p:ph type="body" idx="1" hasCustomPrompt="1"/>
          </p:nvPr>
        </p:nvSpPr>
        <p:spPr>
          <a:xfrm>
            <a:off x="248771" y="668178"/>
            <a:ext cx="8673353" cy="3918812"/>
          </a:xfrm>
          <a:prstGeom prst="rect">
            <a:avLst/>
          </a:prstGeom>
          <a:noFill/>
          <a:ln>
            <a:noFill/>
          </a:ln>
        </p:spPr>
        <p:txBody>
          <a:bodyPr spcFirstLastPara="1" wrap="square" lIns="0" tIns="0" rIns="0" bIns="0" anchor="t" anchorCtr="0">
            <a:normAutofit/>
          </a:bodyPr>
          <a:lstStyle>
            <a:lvl1pPr marL="231775" lvl="0" indent="-117475" algn="l">
              <a:lnSpc>
                <a:spcPct val="100000"/>
              </a:lnSpc>
              <a:spcBef>
                <a:spcPts val="900"/>
              </a:spcBef>
              <a:spcAft>
                <a:spcPts val="0"/>
              </a:spcAft>
              <a:buClr>
                <a:schemeClr val="tx1"/>
              </a:buClr>
              <a:buSzPct val="100000"/>
              <a:buFont typeface="Arial" panose="020B0604020202020204" pitchFamily="34" charset="0"/>
              <a:buChar char="•"/>
              <a:defRPr sz="2400"/>
            </a:lvl1pPr>
            <a:lvl2pPr marL="517525" lvl="1" indent="-120650" algn="l">
              <a:lnSpc>
                <a:spcPct val="100000"/>
              </a:lnSpc>
              <a:spcBef>
                <a:spcPts val="150"/>
              </a:spcBef>
              <a:spcAft>
                <a:spcPts val="0"/>
              </a:spcAft>
              <a:buClr>
                <a:srgbClr val="000000"/>
              </a:buClr>
              <a:buSzPct val="100000"/>
              <a:buFont typeface="Arial" panose="020B0604020202020204" pitchFamily="34" charset="0"/>
              <a:buChar char="•"/>
              <a:defRPr sz="2200"/>
            </a:lvl2pPr>
            <a:lvl3pPr marL="854075" lvl="2" indent="-165100" algn="l">
              <a:lnSpc>
                <a:spcPct val="100000"/>
              </a:lnSpc>
              <a:spcBef>
                <a:spcPts val="300"/>
              </a:spcBef>
              <a:spcAft>
                <a:spcPts val="0"/>
              </a:spcAft>
              <a:buClr>
                <a:schemeClr val="tx1"/>
              </a:buClr>
              <a:buSzPct val="100000"/>
              <a:buFont typeface="Arial" panose="020B0604020202020204" pitchFamily="34" charset="0"/>
              <a:buChar char="•"/>
              <a:defRPr sz="2000"/>
            </a:lvl3pPr>
            <a:lvl4pPr marL="1828800" lvl="3" indent="-342900" algn="l">
              <a:lnSpc>
                <a:spcPct val="90000"/>
              </a:lnSpc>
              <a:spcBef>
                <a:spcPts val="300"/>
              </a:spcBef>
              <a:spcAft>
                <a:spcPts val="0"/>
              </a:spcAft>
              <a:buSzPts val="1800"/>
              <a:buChar char="◦"/>
              <a:defRPr/>
            </a:lvl4pPr>
            <a:lvl5pPr marL="2286000" lvl="4" indent="-342900" algn="l">
              <a:lnSpc>
                <a:spcPct val="90000"/>
              </a:lnSpc>
              <a:spcBef>
                <a:spcPts val="300"/>
              </a:spcBef>
              <a:spcAft>
                <a:spcPts val="0"/>
              </a:spcAft>
              <a:buSzPts val="1800"/>
              <a:buChar char="◦"/>
              <a:defRPr/>
            </a:lvl5pPr>
            <a:lvl6pPr marL="2743200" lvl="5" indent="-342900" algn="l">
              <a:lnSpc>
                <a:spcPct val="90000"/>
              </a:lnSpc>
              <a:spcBef>
                <a:spcPts val="300"/>
              </a:spcBef>
              <a:spcAft>
                <a:spcPts val="0"/>
              </a:spcAft>
              <a:buSzPts val="1800"/>
              <a:buChar char="◦"/>
              <a:defRPr/>
            </a:lvl6pPr>
            <a:lvl7pPr marL="3200400" lvl="6" indent="-342900" algn="l">
              <a:lnSpc>
                <a:spcPct val="90000"/>
              </a:lnSpc>
              <a:spcBef>
                <a:spcPts val="300"/>
              </a:spcBef>
              <a:spcAft>
                <a:spcPts val="0"/>
              </a:spcAft>
              <a:buSzPts val="1800"/>
              <a:buChar char="◦"/>
              <a:defRPr/>
            </a:lvl7pPr>
            <a:lvl8pPr marL="3657600" lvl="7" indent="-342900" algn="l">
              <a:lnSpc>
                <a:spcPct val="90000"/>
              </a:lnSpc>
              <a:spcBef>
                <a:spcPts val="300"/>
              </a:spcBef>
              <a:spcAft>
                <a:spcPts val="0"/>
              </a:spcAft>
              <a:buSzPts val="1800"/>
              <a:buChar char="◦"/>
              <a:defRPr/>
            </a:lvl8pPr>
            <a:lvl9pPr marL="4114800" lvl="8" indent="-342900" algn="l">
              <a:lnSpc>
                <a:spcPct val="90000"/>
              </a:lnSpc>
              <a:spcBef>
                <a:spcPts val="300"/>
              </a:spcBef>
              <a:spcAft>
                <a:spcPts val="300"/>
              </a:spcAft>
              <a:buSzPts val="1800"/>
              <a:buChar char="◦"/>
              <a:defRPr/>
            </a:lvl9pPr>
          </a:lstStyle>
          <a:p>
            <a:r>
              <a:rPr lang="en-US"/>
              <a:t>Level 1</a:t>
            </a:r>
          </a:p>
          <a:p>
            <a:pPr lvl="1"/>
            <a:r>
              <a:rPr lang="en-US"/>
              <a:t>Level 2</a:t>
            </a:r>
          </a:p>
          <a:p>
            <a:pPr lvl="2"/>
            <a:r>
              <a:rPr lang="en-US"/>
              <a:t>Level 3</a:t>
            </a:r>
          </a:p>
        </p:txBody>
      </p:sp>
      <p:sp>
        <p:nvSpPr>
          <p:cNvPr id="7" name="Slide Number Placeholder 3">
            <a:extLst>
              <a:ext uri="{FF2B5EF4-FFF2-40B4-BE49-F238E27FC236}">
                <a16:creationId xmlns:a16="http://schemas.microsoft.com/office/drawing/2014/main" id="{099A3E53-166D-4FC8-B7AF-8377F4A3D575}"/>
              </a:ext>
            </a:extLst>
          </p:cNvPr>
          <p:cNvSpPr>
            <a:spLocks noGrp="1"/>
          </p:cNvSpPr>
          <p:nvPr>
            <p:ph type="sldNum" sz="quarter" idx="4"/>
          </p:nvPr>
        </p:nvSpPr>
        <p:spPr>
          <a:xfrm>
            <a:off x="8416976" y="0"/>
            <a:ext cx="727023" cy="274637"/>
          </a:xfrm>
          <a:prstGeom prst="rect">
            <a:avLst/>
          </a:prstGeom>
        </p:spPr>
        <p:txBody>
          <a:bodyPr vert="horz" lIns="91440" tIns="45720" rIns="91440" bIns="45720" rtlCol="0" anchor="ctr"/>
          <a:lstStyle>
            <a:lvl1pPr algn="r">
              <a:defRPr sz="1200">
                <a:solidFill>
                  <a:schemeClr val="tx1"/>
                </a:solidFill>
              </a:defRPr>
            </a:lvl1pPr>
          </a:lstStyle>
          <a:p>
            <a:fld id="{430C441E-E6AD-4414-8B21-29D8B6194FF5}" type="slidenum">
              <a:rPr lang="en-US" smtClean="0"/>
              <a:pPr/>
              <a:t>‹#›</a:t>
            </a:fld>
            <a:endParaRPr lang="en-US" dirty="0"/>
          </a:p>
        </p:txBody>
      </p:sp>
    </p:spTree>
    <p:extLst>
      <p:ext uri="{BB962C8B-B14F-4D97-AF65-F5344CB8AC3E}">
        <p14:creationId xmlns:p14="http://schemas.microsoft.com/office/powerpoint/2010/main" val="2695838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 Slide" type="title" preserve="1">
  <p:cSld name="1_Title Slide">
    <p:spTree>
      <p:nvGrpSpPr>
        <p:cNvPr id="1" name="Shape 23"/>
        <p:cNvGrpSpPr/>
        <p:nvPr/>
      </p:nvGrpSpPr>
      <p:grpSpPr>
        <a:xfrm>
          <a:off x="0" y="0"/>
          <a:ext cx="0" cy="0"/>
          <a:chOff x="0" y="0"/>
          <a:chExt cx="0" cy="0"/>
        </a:xfrm>
      </p:grpSpPr>
      <p:sp>
        <p:nvSpPr>
          <p:cNvPr id="24" name="Google Shape;24;p3"/>
          <p:cNvSpPr txBox="1">
            <a:spLocks noGrp="1"/>
          </p:cNvSpPr>
          <p:nvPr>
            <p:ph type="ctrTitle"/>
          </p:nvPr>
        </p:nvSpPr>
        <p:spPr>
          <a:xfrm>
            <a:off x="822960" y="40820"/>
            <a:ext cx="7543800" cy="2362093"/>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262626"/>
              </a:buClr>
              <a:buSzPts val="6000"/>
              <a:buFont typeface="Calibri"/>
              <a:buNone/>
              <a:defRPr sz="6000">
                <a:solidFill>
                  <a:srgbClr val="2626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3"/>
          <p:cNvSpPr txBox="1">
            <a:spLocks noGrp="1"/>
          </p:cNvSpPr>
          <p:nvPr>
            <p:ph type="subTitle" idx="1"/>
          </p:nvPr>
        </p:nvSpPr>
        <p:spPr>
          <a:xfrm>
            <a:off x="825038" y="3341715"/>
            <a:ext cx="7543800" cy="857250"/>
          </a:xfrm>
          <a:prstGeom prst="rect">
            <a:avLst/>
          </a:prstGeom>
          <a:noFill/>
          <a:ln>
            <a:noFill/>
          </a:ln>
        </p:spPr>
        <p:txBody>
          <a:bodyPr spcFirstLastPara="1" wrap="square" lIns="91425" tIns="45700" rIns="91425" bIns="45700" anchor="t" anchorCtr="0">
            <a:noAutofit/>
          </a:bodyPr>
          <a:lstStyle>
            <a:lvl1pPr lvl="0" algn="l">
              <a:lnSpc>
                <a:spcPct val="90000"/>
              </a:lnSpc>
              <a:spcBef>
                <a:spcPts val="900"/>
              </a:spcBef>
              <a:spcAft>
                <a:spcPts val="0"/>
              </a:spcAft>
              <a:buSzPts val="1800"/>
              <a:buNone/>
              <a:defRPr sz="1800" cap="none">
                <a:solidFill>
                  <a:schemeClr val="dk2"/>
                </a:solidFill>
                <a:latin typeface="Calibri"/>
                <a:ea typeface="Calibri"/>
                <a:cs typeface="Calibri"/>
                <a:sym typeface="Calibri"/>
              </a:defRPr>
            </a:lvl1pPr>
            <a:lvl2pPr lvl="1" algn="ctr">
              <a:lnSpc>
                <a:spcPct val="90000"/>
              </a:lnSpc>
              <a:spcBef>
                <a:spcPts val="150"/>
              </a:spcBef>
              <a:spcAft>
                <a:spcPts val="0"/>
              </a:spcAft>
              <a:buSzPts val="1800"/>
              <a:buNone/>
              <a:defRPr sz="1800"/>
            </a:lvl2pPr>
            <a:lvl3pPr lvl="2" algn="ctr">
              <a:lnSpc>
                <a:spcPct val="90000"/>
              </a:lnSpc>
              <a:spcBef>
                <a:spcPts val="300"/>
              </a:spcBef>
              <a:spcAft>
                <a:spcPts val="0"/>
              </a:spcAft>
              <a:buSzPts val="1800"/>
              <a:buNone/>
              <a:defRPr sz="1800"/>
            </a:lvl3pPr>
            <a:lvl4pPr lvl="3" algn="ctr">
              <a:lnSpc>
                <a:spcPct val="90000"/>
              </a:lnSpc>
              <a:spcBef>
                <a:spcPts val="300"/>
              </a:spcBef>
              <a:spcAft>
                <a:spcPts val="0"/>
              </a:spcAft>
              <a:buSzPts val="1500"/>
              <a:buNone/>
              <a:defRPr sz="1500"/>
            </a:lvl4pPr>
            <a:lvl5pPr lvl="4" algn="ctr">
              <a:lnSpc>
                <a:spcPct val="90000"/>
              </a:lnSpc>
              <a:spcBef>
                <a:spcPts val="300"/>
              </a:spcBef>
              <a:spcAft>
                <a:spcPts val="0"/>
              </a:spcAft>
              <a:buSzPts val="1500"/>
              <a:buNone/>
              <a:defRPr sz="1500"/>
            </a:lvl5pPr>
            <a:lvl6pPr lvl="5" algn="ctr">
              <a:lnSpc>
                <a:spcPct val="90000"/>
              </a:lnSpc>
              <a:spcBef>
                <a:spcPts val="300"/>
              </a:spcBef>
              <a:spcAft>
                <a:spcPts val="0"/>
              </a:spcAft>
              <a:buSzPts val="1500"/>
              <a:buNone/>
              <a:defRPr sz="1500"/>
            </a:lvl6pPr>
            <a:lvl7pPr lvl="6" algn="ctr">
              <a:lnSpc>
                <a:spcPct val="90000"/>
              </a:lnSpc>
              <a:spcBef>
                <a:spcPts val="300"/>
              </a:spcBef>
              <a:spcAft>
                <a:spcPts val="0"/>
              </a:spcAft>
              <a:buSzPts val="1500"/>
              <a:buNone/>
              <a:defRPr sz="1500"/>
            </a:lvl7pPr>
            <a:lvl8pPr lvl="7" algn="ctr">
              <a:lnSpc>
                <a:spcPct val="90000"/>
              </a:lnSpc>
              <a:spcBef>
                <a:spcPts val="300"/>
              </a:spcBef>
              <a:spcAft>
                <a:spcPts val="0"/>
              </a:spcAft>
              <a:buSzPts val="1500"/>
              <a:buNone/>
              <a:defRPr sz="1500"/>
            </a:lvl8pPr>
            <a:lvl9pPr lvl="8" algn="ctr">
              <a:lnSpc>
                <a:spcPct val="90000"/>
              </a:lnSpc>
              <a:spcBef>
                <a:spcPts val="300"/>
              </a:spcBef>
              <a:spcAft>
                <a:spcPts val="300"/>
              </a:spcAft>
              <a:buSzPts val="1500"/>
              <a:buNone/>
              <a:defRPr sz="1500"/>
            </a:lvl9pPr>
          </a:lstStyle>
          <a:p>
            <a:endParaRPr/>
          </a:p>
        </p:txBody>
      </p:sp>
      <p:cxnSp>
        <p:nvCxnSpPr>
          <p:cNvPr id="26" name="Google Shape;26;p3"/>
          <p:cNvCxnSpPr/>
          <p:nvPr/>
        </p:nvCxnSpPr>
        <p:spPr>
          <a:xfrm>
            <a:off x="905744" y="2416630"/>
            <a:ext cx="7406640" cy="0"/>
          </a:xfrm>
          <a:prstGeom prst="straightConnector1">
            <a:avLst/>
          </a:prstGeom>
          <a:noFill/>
          <a:ln w="9525" cap="flat" cmpd="sng">
            <a:solidFill>
              <a:srgbClr val="7F7F7F"/>
            </a:solidFill>
            <a:prstDash val="solid"/>
            <a:round/>
            <a:headEnd type="none" w="sm" len="sm"/>
            <a:tailEnd type="none" w="sm" len="sm"/>
          </a:ln>
        </p:spPr>
      </p:cxnSp>
      <p:grpSp>
        <p:nvGrpSpPr>
          <p:cNvPr id="27" name="Google Shape;27;p3"/>
          <p:cNvGrpSpPr/>
          <p:nvPr/>
        </p:nvGrpSpPr>
        <p:grpSpPr>
          <a:xfrm>
            <a:off x="0" y="4608576"/>
            <a:ext cx="9144000" cy="537266"/>
            <a:chOff x="0" y="4608576"/>
            <a:chExt cx="9144000" cy="537266"/>
          </a:xfrm>
        </p:grpSpPr>
        <p:pic>
          <p:nvPicPr>
            <p:cNvPr id="28" name="Google Shape;28;p3"/>
            <p:cNvPicPr preferRelativeResize="0"/>
            <p:nvPr/>
          </p:nvPicPr>
          <p:blipFill rotWithShape="1">
            <a:blip r:embed="rId2">
              <a:alphaModFix/>
            </a:blip>
            <a:srcRect/>
            <a:stretch/>
          </p:blipFill>
          <p:spPr>
            <a:xfrm>
              <a:off x="2453294" y="4610918"/>
              <a:ext cx="6690706" cy="534924"/>
            </a:xfrm>
            <a:prstGeom prst="rect">
              <a:avLst/>
            </a:prstGeom>
            <a:noFill/>
            <a:ln>
              <a:noFill/>
            </a:ln>
          </p:spPr>
        </p:pic>
        <p:pic>
          <p:nvPicPr>
            <p:cNvPr id="29" name="Google Shape;29;p3"/>
            <p:cNvPicPr preferRelativeResize="0"/>
            <p:nvPr/>
          </p:nvPicPr>
          <p:blipFill rotWithShape="1">
            <a:blip r:embed="rId2">
              <a:alphaModFix/>
            </a:blip>
            <a:srcRect/>
            <a:stretch/>
          </p:blipFill>
          <p:spPr>
            <a:xfrm>
              <a:off x="0" y="4608576"/>
              <a:ext cx="6690706" cy="534924"/>
            </a:xfrm>
            <a:prstGeom prst="rect">
              <a:avLst/>
            </a:prstGeom>
            <a:noFill/>
            <a:ln>
              <a:noFill/>
            </a:ln>
          </p:spPr>
        </p:pic>
      </p:grpSp>
      <p:sp>
        <p:nvSpPr>
          <p:cNvPr id="30" name="Google Shape;30;p3"/>
          <p:cNvSpPr txBox="1"/>
          <p:nvPr/>
        </p:nvSpPr>
        <p:spPr>
          <a:xfrm>
            <a:off x="5587068" y="4621055"/>
            <a:ext cx="3614305" cy="391372"/>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US" sz="1800" b="1" dirty="0">
                <a:solidFill>
                  <a:srgbClr val="FFFFFF"/>
                </a:solidFill>
                <a:latin typeface="Calibri"/>
                <a:ea typeface="Calibri"/>
                <a:cs typeface="Calibri"/>
                <a:sym typeface="Calibri"/>
              </a:rPr>
              <a:t>nathaniel.frissell@scranton.edu</a:t>
            </a:r>
            <a:endParaRPr sz="1800" b="1" dirty="0">
              <a:solidFill>
                <a:srgbClr val="FFFFFF"/>
              </a:solidFill>
              <a:latin typeface="Calibri"/>
              <a:ea typeface="Calibri"/>
              <a:cs typeface="Calibri"/>
              <a:sym typeface="Calibri"/>
            </a:endParaRPr>
          </a:p>
        </p:txBody>
      </p:sp>
      <p:sp>
        <p:nvSpPr>
          <p:cNvPr id="9" name="Slide Number Placeholder 5">
            <a:extLst>
              <a:ext uri="{FF2B5EF4-FFF2-40B4-BE49-F238E27FC236}">
                <a16:creationId xmlns:a16="http://schemas.microsoft.com/office/drawing/2014/main" id="{7ACA24F4-B8B9-4A95-A4BC-28AD998B6904}"/>
              </a:ext>
            </a:extLst>
          </p:cNvPr>
          <p:cNvSpPr>
            <a:spLocks noGrp="1"/>
          </p:cNvSpPr>
          <p:nvPr>
            <p:ph type="sldNum" sz="quarter" idx="12"/>
          </p:nvPr>
        </p:nvSpPr>
        <p:spPr>
          <a:xfrm>
            <a:off x="7076514" y="7004"/>
            <a:ext cx="2057400" cy="274637"/>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0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44C2C18C-FEB7-4381-8F3D-F7B19481DC7E}" type="slidenum">
              <a:rPr lang="en-US" smtClean="0"/>
              <a:pPr/>
              <a:t>‹#›</a:t>
            </a:fld>
            <a:endParaRPr lang="en-US" dirty="0"/>
          </a:p>
        </p:txBody>
      </p:sp>
    </p:spTree>
    <p:extLst>
      <p:ext uri="{BB962C8B-B14F-4D97-AF65-F5344CB8AC3E}">
        <p14:creationId xmlns:p14="http://schemas.microsoft.com/office/powerpoint/2010/main" val="2071383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le Slide" preserve="1" userDrawn="1">
  <p:cSld name="No Line">
    <p:spTree>
      <p:nvGrpSpPr>
        <p:cNvPr id="1" name="Shape 23"/>
        <p:cNvGrpSpPr/>
        <p:nvPr/>
      </p:nvGrpSpPr>
      <p:grpSpPr>
        <a:xfrm>
          <a:off x="0" y="0"/>
          <a:ext cx="0" cy="0"/>
          <a:chOff x="0" y="0"/>
          <a:chExt cx="0" cy="0"/>
        </a:xfrm>
      </p:grpSpPr>
      <p:grpSp>
        <p:nvGrpSpPr>
          <p:cNvPr id="27" name="Google Shape;27;p3"/>
          <p:cNvGrpSpPr/>
          <p:nvPr/>
        </p:nvGrpSpPr>
        <p:grpSpPr>
          <a:xfrm>
            <a:off x="0" y="4608576"/>
            <a:ext cx="9144000" cy="537266"/>
            <a:chOff x="0" y="4608576"/>
            <a:chExt cx="9144000" cy="537266"/>
          </a:xfrm>
        </p:grpSpPr>
        <p:pic>
          <p:nvPicPr>
            <p:cNvPr id="28" name="Google Shape;28;p3"/>
            <p:cNvPicPr preferRelativeResize="0"/>
            <p:nvPr/>
          </p:nvPicPr>
          <p:blipFill rotWithShape="1">
            <a:blip r:embed="rId2">
              <a:alphaModFix/>
            </a:blip>
            <a:srcRect/>
            <a:stretch/>
          </p:blipFill>
          <p:spPr>
            <a:xfrm>
              <a:off x="2453294" y="4610918"/>
              <a:ext cx="6690706" cy="534924"/>
            </a:xfrm>
            <a:prstGeom prst="rect">
              <a:avLst/>
            </a:prstGeom>
            <a:noFill/>
            <a:ln>
              <a:noFill/>
            </a:ln>
          </p:spPr>
        </p:pic>
        <p:pic>
          <p:nvPicPr>
            <p:cNvPr id="29" name="Google Shape;29;p3"/>
            <p:cNvPicPr preferRelativeResize="0"/>
            <p:nvPr/>
          </p:nvPicPr>
          <p:blipFill rotWithShape="1">
            <a:blip r:embed="rId2">
              <a:alphaModFix/>
            </a:blip>
            <a:srcRect/>
            <a:stretch/>
          </p:blipFill>
          <p:spPr>
            <a:xfrm>
              <a:off x="0" y="4608576"/>
              <a:ext cx="6690706" cy="534924"/>
            </a:xfrm>
            <a:prstGeom prst="rect">
              <a:avLst/>
            </a:prstGeom>
            <a:noFill/>
            <a:ln>
              <a:noFill/>
            </a:ln>
          </p:spPr>
        </p:pic>
      </p:grpSp>
      <p:sp>
        <p:nvSpPr>
          <p:cNvPr id="30" name="Google Shape;30;p3"/>
          <p:cNvSpPr txBox="1"/>
          <p:nvPr/>
        </p:nvSpPr>
        <p:spPr>
          <a:xfrm>
            <a:off x="5587068" y="4621055"/>
            <a:ext cx="3614305" cy="391372"/>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US" sz="1800" b="1" dirty="0">
                <a:solidFill>
                  <a:srgbClr val="FFFFFF"/>
                </a:solidFill>
                <a:latin typeface="Calibri"/>
                <a:ea typeface="Calibri"/>
                <a:cs typeface="Calibri"/>
                <a:sym typeface="Calibri"/>
              </a:rPr>
              <a:t>nathaniel.frissell@scranton.edu</a:t>
            </a:r>
            <a:endParaRPr sz="1800" b="1" dirty="0">
              <a:solidFill>
                <a:srgbClr val="FFFFFF"/>
              </a:solidFill>
              <a:latin typeface="Calibri"/>
              <a:ea typeface="Calibri"/>
              <a:cs typeface="Calibri"/>
              <a:sym typeface="Calibri"/>
            </a:endParaRPr>
          </a:p>
        </p:txBody>
      </p:sp>
      <p:sp>
        <p:nvSpPr>
          <p:cNvPr id="9" name="Slide Number Placeholder 5">
            <a:extLst>
              <a:ext uri="{FF2B5EF4-FFF2-40B4-BE49-F238E27FC236}">
                <a16:creationId xmlns:a16="http://schemas.microsoft.com/office/drawing/2014/main" id="{7ACA24F4-B8B9-4A95-A4BC-28AD998B6904}"/>
              </a:ext>
            </a:extLst>
          </p:cNvPr>
          <p:cNvSpPr>
            <a:spLocks noGrp="1"/>
          </p:cNvSpPr>
          <p:nvPr>
            <p:ph type="sldNum" sz="quarter" idx="12"/>
          </p:nvPr>
        </p:nvSpPr>
        <p:spPr>
          <a:xfrm>
            <a:off x="7076514" y="7004"/>
            <a:ext cx="2057400" cy="274637"/>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0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44C2C18C-FEB7-4381-8F3D-F7B19481DC7E}" type="slidenum">
              <a:rPr lang="en-US" smtClean="0"/>
              <a:pPr/>
              <a:t>‹#›</a:t>
            </a:fld>
            <a:endParaRPr lang="en-US" dirty="0"/>
          </a:p>
        </p:txBody>
      </p:sp>
      <p:sp>
        <p:nvSpPr>
          <p:cNvPr id="2" name="Title 1">
            <a:extLst>
              <a:ext uri="{FF2B5EF4-FFF2-40B4-BE49-F238E27FC236}">
                <a16:creationId xmlns:a16="http://schemas.microsoft.com/office/drawing/2014/main" id="{59ACF241-2E45-8D2B-54B4-09DFAFECABAB}"/>
              </a:ext>
            </a:extLst>
          </p:cNvPr>
          <p:cNvSpPr>
            <a:spLocks noGrp="1"/>
          </p:cNvSpPr>
          <p:nvPr>
            <p:ph type="title"/>
          </p:nvPr>
        </p:nvSpPr>
        <p:spPr>
          <a:xfrm>
            <a:off x="212035" y="42335"/>
            <a:ext cx="8719930" cy="532497"/>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6CF97483-FAE9-FDFE-C94C-6E1142CD1292}"/>
              </a:ext>
            </a:extLst>
          </p:cNvPr>
          <p:cNvSpPr>
            <a:spLocks noGrp="1"/>
          </p:cNvSpPr>
          <p:nvPr>
            <p:ph idx="1"/>
          </p:nvPr>
        </p:nvSpPr>
        <p:spPr>
          <a:xfrm>
            <a:off x="212035" y="697659"/>
            <a:ext cx="8719930" cy="386089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812012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userDrawn="1">
  <p:cSld name="Title and Content">
    <p:spTree>
      <p:nvGrpSpPr>
        <p:cNvPr id="1" name="Shape 19"/>
        <p:cNvGrpSpPr/>
        <p:nvPr/>
      </p:nvGrpSpPr>
      <p:grpSpPr>
        <a:xfrm>
          <a:off x="0" y="0"/>
          <a:ext cx="0" cy="0"/>
          <a:chOff x="0" y="0"/>
          <a:chExt cx="0" cy="0"/>
        </a:xfrm>
      </p:grpSpPr>
      <p:sp>
        <p:nvSpPr>
          <p:cNvPr id="20" name="Google Shape;20;p2"/>
          <p:cNvSpPr txBox="1">
            <a:spLocks noGrp="1"/>
          </p:cNvSpPr>
          <p:nvPr>
            <p:ph type="title"/>
          </p:nvPr>
        </p:nvSpPr>
        <p:spPr>
          <a:xfrm>
            <a:off x="248771" y="42335"/>
            <a:ext cx="8673353" cy="532497"/>
          </a:xfrm>
          <a:prstGeom prst="rect">
            <a:avLst/>
          </a:prstGeom>
          <a:noFill/>
          <a:ln>
            <a:noFill/>
          </a:ln>
        </p:spPr>
        <p:txBody>
          <a:bodyPr spcFirstLastPara="1" wrap="square" lIns="91425" tIns="45700" rIns="91425" bIns="0" anchor="b" anchorCtr="0">
            <a:normAutofit/>
          </a:bodyPr>
          <a:lstStyle>
            <a:lvl1pPr lvl="0" algn="l">
              <a:lnSpc>
                <a:spcPct val="85000"/>
              </a:lnSpc>
              <a:spcBef>
                <a:spcPts val="0"/>
              </a:spcBef>
              <a:spcAft>
                <a:spcPts val="0"/>
              </a:spcAft>
              <a:buClr>
                <a:srgbClr val="3F3F3F"/>
              </a:buClr>
              <a:buSzPts val="3600"/>
              <a:buFont typeface="Calibri"/>
              <a:buNone/>
              <a:defRPr sz="3600" b="1">
                <a:solidFill>
                  <a:schemeClr val="tx1"/>
                </a:solidFill>
                <a:latin typeface="Calibri" panose="020F0502020204030204" pitchFamily="34" charset="0"/>
                <a:cs typeface="Calibri" panose="020F0502020204030204" pitchFamily="34" charset="0"/>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2"/>
          <p:cNvSpPr txBox="1">
            <a:spLocks noGrp="1"/>
          </p:cNvSpPr>
          <p:nvPr>
            <p:ph type="body" idx="1" hasCustomPrompt="1"/>
          </p:nvPr>
        </p:nvSpPr>
        <p:spPr>
          <a:xfrm>
            <a:off x="248771" y="668178"/>
            <a:ext cx="8673353" cy="3918812"/>
          </a:xfrm>
          <a:prstGeom prst="rect">
            <a:avLst/>
          </a:prstGeom>
          <a:noFill/>
          <a:ln>
            <a:noFill/>
          </a:ln>
        </p:spPr>
        <p:txBody>
          <a:bodyPr spcFirstLastPara="1" wrap="square" lIns="0" tIns="0" rIns="0" bIns="0" anchor="t" anchorCtr="0">
            <a:normAutofit/>
          </a:bodyPr>
          <a:lstStyle>
            <a:lvl1pPr marL="231775" lvl="0" indent="-117475" algn="l">
              <a:lnSpc>
                <a:spcPct val="100000"/>
              </a:lnSpc>
              <a:spcBef>
                <a:spcPts val="900"/>
              </a:spcBef>
              <a:spcAft>
                <a:spcPts val="0"/>
              </a:spcAft>
              <a:buClr>
                <a:schemeClr val="tx1"/>
              </a:buClr>
              <a:buSzPct val="100000"/>
              <a:buFont typeface="Arial" panose="020B0604020202020204" pitchFamily="34" charset="0"/>
              <a:buChar char="•"/>
              <a:defRPr sz="2400"/>
            </a:lvl1pPr>
            <a:lvl2pPr marL="517525" lvl="1" indent="-120650" algn="l">
              <a:lnSpc>
                <a:spcPct val="100000"/>
              </a:lnSpc>
              <a:spcBef>
                <a:spcPts val="150"/>
              </a:spcBef>
              <a:spcAft>
                <a:spcPts val="0"/>
              </a:spcAft>
              <a:buClr>
                <a:srgbClr val="000000"/>
              </a:buClr>
              <a:buSzPct val="100000"/>
              <a:buFont typeface="Arial" panose="020B0604020202020204" pitchFamily="34" charset="0"/>
              <a:buChar char="•"/>
              <a:defRPr sz="2200"/>
            </a:lvl2pPr>
            <a:lvl3pPr marL="854075" lvl="2" indent="-165100" algn="l">
              <a:lnSpc>
                <a:spcPct val="100000"/>
              </a:lnSpc>
              <a:spcBef>
                <a:spcPts val="300"/>
              </a:spcBef>
              <a:spcAft>
                <a:spcPts val="0"/>
              </a:spcAft>
              <a:buClr>
                <a:schemeClr val="tx1"/>
              </a:buClr>
              <a:buSzPct val="100000"/>
              <a:buFont typeface="Arial" panose="020B0604020202020204" pitchFamily="34" charset="0"/>
              <a:buChar char="•"/>
              <a:defRPr sz="2000"/>
            </a:lvl3pPr>
            <a:lvl4pPr marL="1828800" lvl="3" indent="-342900" algn="l">
              <a:lnSpc>
                <a:spcPct val="90000"/>
              </a:lnSpc>
              <a:spcBef>
                <a:spcPts val="300"/>
              </a:spcBef>
              <a:spcAft>
                <a:spcPts val="0"/>
              </a:spcAft>
              <a:buSzPts val="1800"/>
              <a:buChar char="◦"/>
              <a:defRPr/>
            </a:lvl4pPr>
            <a:lvl5pPr marL="2286000" lvl="4" indent="-342900" algn="l">
              <a:lnSpc>
                <a:spcPct val="90000"/>
              </a:lnSpc>
              <a:spcBef>
                <a:spcPts val="300"/>
              </a:spcBef>
              <a:spcAft>
                <a:spcPts val="0"/>
              </a:spcAft>
              <a:buSzPts val="1800"/>
              <a:buChar char="◦"/>
              <a:defRPr/>
            </a:lvl5pPr>
            <a:lvl6pPr marL="2743200" lvl="5" indent="-342900" algn="l">
              <a:lnSpc>
                <a:spcPct val="90000"/>
              </a:lnSpc>
              <a:spcBef>
                <a:spcPts val="300"/>
              </a:spcBef>
              <a:spcAft>
                <a:spcPts val="0"/>
              </a:spcAft>
              <a:buSzPts val="1800"/>
              <a:buChar char="◦"/>
              <a:defRPr/>
            </a:lvl6pPr>
            <a:lvl7pPr marL="3200400" lvl="6" indent="-342900" algn="l">
              <a:lnSpc>
                <a:spcPct val="90000"/>
              </a:lnSpc>
              <a:spcBef>
                <a:spcPts val="300"/>
              </a:spcBef>
              <a:spcAft>
                <a:spcPts val="0"/>
              </a:spcAft>
              <a:buSzPts val="1800"/>
              <a:buChar char="◦"/>
              <a:defRPr/>
            </a:lvl7pPr>
            <a:lvl8pPr marL="3657600" lvl="7" indent="-342900" algn="l">
              <a:lnSpc>
                <a:spcPct val="90000"/>
              </a:lnSpc>
              <a:spcBef>
                <a:spcPts val="300"/>
              </a:spcBef>
              <a:spcAft>
                <a:spcPts val="0"/>
              </a:spcAft>
              <a:buSzPts val="1800"/>
              <a:buChar char="◦"/>
              <a:defRPr/>
            </a:lvl8pPr>
            <a:lvl9pPr marL="4114800" lvl="8" indent="-342900" algn="l">
              <a:lnSpc>
                <a:spcPct val="90000"/>
              </a:lnSpc>
              <a:spcBef>
                <a:spcPts val="300"/>
              </a:spcBef>
              <a:spcAft>
                <a:spcPts val="300"/>
              </a:spcAft>
              <a:buSzPts val="1800"/>
              <a:buChar char="◦"/>
              <a:defRPr/>
            </a:lvl9pPr>
          </a:lstStyle>
          <a:p>
            <a:r>
              <a:rPr lang="en-US"/>
              <a:t>Level 1</a:t>
            </a:r>
          </a:p>
          <a:p>
            <a:pPr lvl="1"/>
            <a:r>
              <a:rPr lang="en-US"/>
              <a:t>Level 2</a:t>
            </a:r>
          </a:p>
          <a:p>
            <a:pPr lvl="2"/>
            <a:r>
              <a:rPr lang="en-US"/>
              <a:t>Level 3</a:t>
            </a:r>
          </a:p>
        </p:txBody>
      </p:sp>
      <p:sp>
        <p:nvSpPr>
          <p:cNvPr id="7" name="Slide Number Placeholder 3">
            <a:extLst>
              <a:ext uri="{FF2B5EF4-FFF2-40B4-BE49-F238E27FC236}">
                <a16:creationId xmlns:a16="http://schemas.microsoft.com/office/drawing/2014/main" id="{099A3E53-166D-4FC8-B7AF-8377F4A3D575}"/>
              </a:ext>
            </a:extLst>
          </p:cNvPr>
          <p:cNvSpPr>
            <a:spLocks noGrp="1"/>
          </p:cNvSpPr>
          <p:nvPr>
            <p:ph type="sldNum" sz="quarter" idx="4"/>
          </p:nvPr>
        </p:nvSpPr>
        <p:spPr>
          <a:xfrm>
            <a:off x="8416976" y="0"/>
            <a:ext cx="727023" cy="274637"/>
          </a:xfrm>
          <a:prstGeom prst="rect">
            <a:avLst/>
          </a:prstGeom>
        </p:spPr>
        <p:txBody>
          <a:bodyPr vert="horz" lIns="91440" tIns="45720" rIns="91440" bIns="45720" rtlCol="0" anchor="ctr"/>
          <a:lstStyle>
            <a:lvl1pPr algn="r">
              <a:defRPr sz="1200">
                <a:solidFill>
                  <a:schemeClr val="tx1"/>
                </a:solidFill>
              </a:defRPr>
            </a:lvl1pPr>
          </a:lstStyle>
          <a:p>
            <a:fld id="{430C441E-E6AD-4414-8B21-29D8B6194FF5}" type="slidenum">
              <a:rPr lang="en-US" smtClean="0"/>
              <a:pPr/>
              <a:t>‹#›</a:t>
            </a:fld>
            <a:endParaRPr lang="en-US" dirty="0"/>
          </a:p>
        </p:txBody>
      </p:sp>
    </p:spTree>
    <p:extLst>
      <p:ext uri="{BB962C8B-B14F-4D97-AF65-F5344CB8AC3E}">
        <p14:creationId xmlns:p14="http://schemas.microsoft.com/office/powerpoint/2010/main" val="1980087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10" name="Text Placeholder 9"/>
          <p:cNvSpPr>
            <a:spLocks noGrp="1"/>
          </p:cNvSpPr>
          <p:nvPr>
            <p:ph type="body" sz="quarter" idx="13" hasCustomPrompt="1"/>
          </p:nvPr>
        </p:nvSpPr>
        <p:spPr>
          <a:xfrm>
            <a:off x="395536" y="719218"/>
            <a:ext cx="4752528" cy="486054"/>
          </a:xfrm>
          <a:prstGeom prst="rect">
            <a:avLst/>
          </a:prstGeom>
        </p:spPr>
        <p:txBody>
          <a:bodyPr anchor="ctr" anchorCtr="0"/>
          <a:lstStyle>
            <a:lvl1pPr marL="0" indent="0">
              <a:buNone/>
              <a:defRPr sz="3600" b="1">
                <a:solidFill>
                  <a:srgbClr val="1E4B8C"/>
                </a:solidFill>
                <a:latin typeface="Arial" panose="020B0604020202020204" pitchFamily="34" charset="0"/>
                <a:cs typeface="Arial" panose="020B0604020202020204" pitchFamily="34" charset="0"/>
              </a:defRPr>
            </a:lvl1pPr>
          </a:lstStyle>
          <a:p>
            <a:pPr lvl="0"/>
            <a:r>
              <a:rPr lang="en-US"/>
              <a:t>Presentation title</a:t>
            </a:r>
          </a:p>
        </p:txBody>
      </p:sp>
      <p:sp>
        <p:nvSpPr>
          <p:cNvPr id="12" name="Text Placeholder 11"/>
          <p:cNvSpPr>
            <a:spLocks noGrp="1"/>
          </p:cNvSpPr>
          <p:nvPr>
            <p:ph type="body" sz="quarter" idx="14" hasCustomPrompt="1"/>
          </p:nvPr>
        </p:nvSpPr>
        <p:spPr>
          <a:xfrm>
            <a:off x="395536" y="1762125"/>
            <a:ext cx="6768554" cy="485775"/>
          </a:xfrm>
          <a:prstGeom prst="rect">
            <a:avLst/>
          </a:prstGeom>
        </p:spPr>
        <p:txBody>
          <a:bodyPr anchor="ctr" anchorCtr="0"/>
          <a:lstStyle>
            <a:lvl1pPr marL="0" indent="0">
              <a:buNone/>
              <a:defRPr b="1">
                <a:solidFill>
                  <a:schemeClr val="tx1"/>
                </a:solidFill>
                <a:latin typeface="Arial" panose="020B0604020202020204" pitchFamily="34" charset="0"/>
                <a:cs typeface="Arial" panose="020B0604020202020204" pitchFamily="34" charset="0"/>
              </a:defRPr>
            </a:lvl1pPr>
          </a:lstStyle>
          <a:p>
            <a:pPr lvl="0"/>
            <a:r>
              <a:rPr lang="en-GB"/>
              <a:t>Presenter Name and call sign</a:t>
            </a:r>
          </a:p>
        </p:txBody>
      </p:sp>
    </p:spTree>
    <p:extLst>
      <p:ext uri="{BB962C8B-B14F-4D97-AF65-F5344CB8AC3E}">
        <p14:creationId xmlns:p14="http://schemas.microsoft.com/office/powerpoint/2010/main" val="2278682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p>
        </p:txBody>
      </p:sp>
    </p:spTree>
    <p:extLst>
      <p:ext uri="{BB962C8B-B14F-4D97-AF65-F5344CB8AC3E}">
        <p14:creationId xmlns:p14="http://schemas.microsoft.com/office/powerpoint/2010/main" val="33988658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1CE33-5DAD-9699-7C7B-9BED43281EAB}"/>
              </a:ext>
            </a:extLst>
          </p:cNvPr>
          <p:cNvSpPr>
            <a:spLocks noGrp="1"/>
          </p:cNvSpPr>
          <p:nvPr>
            <p:ph type="ctrTitle"/>
          </p:nvPr>
        </p:nvSpPr>
        <p:spPr>
          <a:xfrm>
            <a:off x="1143000" y="841375"/>
            <a:ext cx="6858000" cy="17907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151DC95-0426-C0BB-88FF-B62CD95E87CD}"/>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434FABF-4304-2287-C9E0-01320A9651B9}"/>
              </a:ext>
            </a:extLst>
          </p:cNvPr>
          <p:cNvSpPr>
            <a:spLocks noGrp="1"/>
          </p:cNvSpPr>
          <p:nvPr>
            <p:ph type="dt" sz="half" idx="10"/>
          </p:nvPr>
        </p:nvSpPr>
        <p:spPr/>
        <p:txBody>
          <a:bodyPr/>
          <a:lstStyle/>
          <a:p>
            <a:fld id="{DD06B13E-DB37-D141-8D6B-57C25A15BE9D}" type="datetimeFigureOut">
              <a:rPr lang="en-US" smtClean="0"/>
              <a:t>4/10/2026</a:t>
            </a:fld>
            <a:endParaRPr lang="en-US" dirty="0"/>
          </a:p>
        </p:txBody>
      </p:sp>
      <p:sp>
        <p:nvSpPr>
          <p:cNvPr id="5" name="Footer Placeholder 4">
            <a:extLst>
              <a:ext uri="{FF2B5EF4-FFF2-40B4-BE49-F238E27FC236}">
                <a16:creationId xmlns:a16="http://schemas.microsoft.com/office/drawing/2014/main" id="{6162801D-DD34-B25D-D739-BC0FEE2DB98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3FA38C9-02A1-BA8D-7A39-FCCA8DB2A2A1}"/>
              </a:ext>
            </a:extLst>
          </p:cNvPr>
          <p:cNvSpPr>
            <a:spLocks noGrp="1"/>
          </p:cNvSpPr>
          <p:nvPr>
            <p:ph type="sldNum" sz="quarter" idx="12"/>
          </p:nvPr>
        </p:nvSpPr>
        <p:spPr/>
        <p:txBody>
          <a:bodyPr/>
          <a:lstStyle/>
          <a:p>
            <a:fld id="{53124F7D-571D-2345-9876-E2EC45168514}" type="slidenum">
              <a:rPr lang="en-US" smtClean="0"/>
              <a:t>‹#›</a:t>
            </a:fld>
            <a:endParaRPr lang="en-US" dirty="0"/>
          </a:p>
        </p:txBody>
      </p:sp>
    </p:spTree>
    <p:extLst>
      <p:ext uri="{BB962C8B-B14F-4D97-AF65-F5344CB8AC3E}">
        <p14:creationId xmlns:p14="http://schemas.microsoft.com/office/powerpoint/2010/main" val="2207074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3BF07-0D2B-7E92-701A-8CB94F14853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C001C1-319E-4A7F-221D-479D2A81483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CB751E-445D-07A6-654F-905A140C8B25}"/>
              </a:ext>
            </a:extLst>
          </p:cNvPr>
          <p:cNvSpPr>
            <a:spLocks noGrp="1"/>
          </p:cNvSpPr>
          <p:nvPr>
            <p:ph type="dt" sz="half" idx="10"/>
          </p:nvPr>
        </p:nvSpPr>
        <p:spPr/>
        <p:txBody>
          <a:bodyPr/>
          <a:lstStyle/>
          <a:p>
            <a:fld id="{DD06B13E-DB37-D141-8D6B-57C25A15BE9D}" type="datetimeFigureOut">
              <a:rPr lang="en-US" smtClean="0"/>
              <a:t>4/10/2026</a:t>
            </a:fld>
            <a:endParaRPr lang="en-US" dirty="0"/>
          </a:p>
        </p:txBody>
      </p:sp>
      <p:sp>
        <p:nvSpPr>
          <p:cNvPr id="5" name="Footer Placeholder 4">
            <a:extLst>
              <a:ext uri="{FF2B5EF4-FFF2-40B4-BE49-F238E27FC236}">
                <a16:creationId xmlns:a16="http://schemas.microsoft.com/office/drawing/2014/main" id="{AC0AD9C7-2141-EFF4-45D1-17CF353C886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A2B9191-CE41-5435-E80C-6A3BE56316B3}"/>
              </a:ext>
            </a:extLst>
          </p:cNvPr>
          <p:cNvSpPr>
            <a:spLocks noGrp="1"/>
          </p:cNvSpPr>
          <p:nvPr>
            <p:ph type="sldNum" sz="quarter" idx="12"/>
          </p:nvPr>
        </p:nvSpPr>
        <p:spPr/>
        <p:txBody>
          <a:bodyPr/>
          <a:lstStyle/>
          <a:p>
            <a:fld id="{53124F7D-571D-2345-9876-E2EC45168514}" type="slidenum">
              <a:rPr lang="en-US" smtClean="0"/>
              <a:t>‹#›</a:t>
            </a:fld>
            <a:endParaRPr lang="en-US" dirty="0"/>
          </a:p>
        </p:txBody>
      </p:sp>
    </p:spTree>
    <p:extLst>
      <p:ext uri="{BB962C8B-B14F-4D97-AF65-F5344CB8AC3E}">
        <p14:creationId xmlns:p14="http://schemas.microsoft.com/office/powerpoint/2010/main" val="4173152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A00BD-9A10-D855-7321-308084206D71}"/>
              </a:ext>
            </a:extLst>
          </p:cNvPr>
          <p:cNvSpPr>
            <a:spLocks noGrp="1"/>
          </p:cNvSpPr>
          <p:nvPr>
            <p:ph type="title"/>
          </p:nvPr>
        </p:nvSpPr>
        <p:spPr>
          <a:xfrm>
            <a:off x="623888" y="1282700"/>
            <a:ext cx="7886700" cy="2139950"/>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B8E24C6-0B53-D091-6E4A-3F836531709D}"/>
              </a:ext>
            </a:extLst>
          </p:cNvPr>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38E4D74-511E-8604-A6DD-126F3C296F6B}"/>
              </a:ext>
            </a:extLst>
          </p:cNvPr>
          <p:cNvSpPr>
            <a:spLocks noGrp="1"/>
          </p:cNvSpPr>
          <p:nvPr>
            <p:ph type="dt" sz="half" idx="10"/>
          </p:nvPr>
        </p:nvSpPr>
        <p:spPr/>
        <p:txBody>
          <a:bodyPr/>
          <a:lstStyle/>
          <a:p>
            <a:fld id="{DD06B13E-DB37-D141-8D6B-57C25A15BE9D}" type="datetimeFigureOut">
              <a:rPr lang="en-US" smtClean="0"/>
              <a:t>4/10/2026</a:t>
            </a:fld>
            <a:endParaRPr lang="en-US" dirty="0"/>
          </a:p>
        </p:txBody>
      </p:sp>
      <p:sp>
        <p:nvSpPr>
          <p:cNvPr id="5" name="Footer Placeholder 4">
            <a:extLst>
              <a:ext uri="{FF2B5EF4-FFF2-40B4-BE49-F238E27FC236}">
                <a16:creationId xmlns:a16="http://schemas.microsoft.com/office/drawing/2014/main" id="{13B5DD05-06BA-559C-72A8-0FDDD032D83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3E1108C-D48A-E293-5CAE-E7BCC291EAA2}"/>
              </a:ext>
            </a:extLst>
          </p:cNvPr>
          <p:cNvSpPr>
            <a:spLocks noGrp="1"/>
          </p:cNvSpPr>
          <p:nvPr>
            <p:ph type="sldNum" sz="quarter" idx="12"/>
          </p:nvPr>
        </p:nvSpPr>
        <p:spPr/>
        <p:txBody>
          <a:bodyPr/>
          <a:lstStyle/>
          <a:p>
            <a:fld id="{53124F7D-571D-2345-9876-E2EC45168514}" type="slidenum">
              <a:rPr lang="en-US" smtClean="0"/>
              <a:t>‹#›</a:t>
            </a:fld>
            <a:endParaRPr lang="en-US" dirty="0"/>
          </a:p>
        </p:txBody>
      </p:sp>
    </p:spTree>
    <p:extLst>
      <p:ext uri="{BB962C8B-B14F-4D97-AF65-F5344CB8AC3E}">
        <p14:creationId xmlns:p14="http://schemas.microsoft.com/office/powerpoint/2010/main" val="6101730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212035" y="42335"/>
            <a:ext cx="8719930" cy="532497"/>
          </a:xfrm>
          <a:prstGeom prst="rect">
            <a:avLst/>
          </a:prstGeom>
          <a:noFill/>
          <a:ln>
            <a:noFill/>
          </a:ln>
        </p:spPr>
        <p:txBody>
          <a:bodyPr spcFirstLastPara="1" wrap="square" lIns="91425" tIns="45700" rIns="91425" bIns="45700" anchor="b" anchorCtr="0">
            <a:noAutofit/>
          </a:bodyPr>
          <a:lstStyle>
            <a:lvl1pPr marR="0" lvl="0" algn="l" rtl="0">
              <a:lnSpc>
                <a:spcPct val="85000"/>
              </a:lnSpc>
              <a:spcBef>
                <a:spcPts val="0"/>
              </a:spcBef>
              <a:spcAft>
                <a:spcPts val="0"/>
              </a:spcAft>
              <a:buClr>
                <a:srgbClr val="3F3F3F"/>
              </a:buClr>
              <a:buSzPts val="3600"/>
              <a:buFont typeface="Calibri"/>
              <a:buNone/>
              <a:defRPr sz="3600" b="1" i="0" u="none" strike="noStrike" cap="none">
                <a:solidFill>
                  <a:srgbClr val="3F3F3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1"/>
          <p:cNvSpPr txBox="1">
            <a:spLocks noGrp="1"/>
          </p:cNvSpPr>
          <p:nvPr>
            <p:ph type="dt" idx="10"/>
          </p:nvPr>
        </p:nvSpPr>
        <p:spPr>
          <a:xfrm>
            <a:off x="822961" y="4844839"/>
            <a:ext cx="1854203"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675" b="0" i="0" u="none" strike="noStrike" cap="none">
                <a:solidFill>
                  <a:srgbClr val="FFFFFF"/>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13" name="Google Shape;13;p1"/>
          <p:cNvSpPr txBox="1">
            <a:spLocks noGrp="1"/>
          </p:cNvSpPr>
          <p:nvPr>
            <p:ph type="ftr" idx="11"/>
          </p:nvPr>
        </p:nvSpPr>
        <p:spPr>
          <a:xfrm>
            <a:off x="2764639" y="4844839"/>
            <a:ext cx="3617103"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675" b="0" i="0" u="none" strike="noStrike" cap="none">
                <a:solidFill>
                  <a:srgbClr val="FFFFFF"/>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cxnSp>
        <p:nvCxnSpPr>
          <p:cNvPr id="14" name="Google Shape;14;p1"/>
          <p:cNvCxnSpPr/>
          <p:nvPr/>
        </p:nvCxnSpPr>
        <p:spPr>
          <a:xfrm>
            <a:off x="212035" y="642568"/>
            <a:ext cx="8719930" cy="0"/>
          </a:xfrm>
          <a:prstGeom prst="straightConnector1">
            <a:avLst/>
          </a:prstGeom>
          <a:noFill/>
          <a:ln w="12700" cap="flat" cmpd="sng">
            <a:solidFill>
              <a:schemeClr val="dk1"/>
            </a:solidFill>
            <a:prstDash val="solid"/>
            <a:round/>
            <a:headEnd type="none" w="sm" len="sm"/>
            <a:tailEnd type="none" w="sm" len="sm"/>
          </a:ln>
        </p:spPr>
      </p:cxnSp>
      <p:grpSp>
        <p:nvGrpSpPr>
          <p:cNvPr id="15" name="Google Shape;15;p1"/>
          <p:cNvGrpSpPr/>
          <p:nvPr/>
        </p:nvGrpSpPr>
        <p:grpSpPr>
          <a:xfrm>
            <a:off x="0" y="4608576"/>
            <a:ext cx="9144000" cy="537266"/>
            <a:chOff x="0" y="4608576"/>
            <a:chExt cx="9144000" cy="537266"/>
          </a:xfrm>
        </p:grpSpPr>
        <p:pic>
          <p:nvPicPr>
            <p:cNvPr id="16" name="Google Shape;16;p1"/>
            <p:cNvPicPr preferRelativeResize="0"/>
            <p:nvPr/>
          </p:nvPicPr>
          <p:blipFill rotWithShape="1">
            <a:blip r:embed="rId8">
              <a:alphaModFix/>
            </a:blip>
            <a:srcRect/>
            <a:stretch/>
          </p:blipFill>
          <p:spPr>
            <a:xfrm>
              <a:off x="2453294" y="4610918"/>
              <a:ext cx="6690706" cy="534924"/>
            </a:xfrm>
            <a:prstGeom prst="rect">
              <a:avLst/>
            </a:prstGeom>
            <a:noFill/>
            <a:ln>
              <a:noFill/>
            </a:ln>
          </p:spPr>
        </p:pic>
        <p:pic>
          <p:nvPicPr>
            <p:cNvPr id="17" name="Google Shape;17;p1"/>
            <p:cNvPicPr preferRelativeResize="0"/>
            <p:nvPr/>
          </p:nvPicPr>
          <p:blipFill rotWithShape="1">
            <a:blip r:embed="rId8">
              <a:alphaModFix/>
            </a:blip>
            <a:srcRect/>
            <a:stretch/>
          </p:blipFill>
          <p:spPr>
            <a:xfrm>
              <a:off x="0" y="4608576"/>
              <a:ext cx="6690706" cy="534924"/>
            </a:xfrm>
            <a:prstGeom prst="rect">
              <a:avLst/>
            </a:prstGeom>
            <a:noFill/>
            <a:ln>
              <a:noFill/>
            </a:ln>
          </p:spPr>
        </p:pic>
      </p:grpSp>
      <p:sp>
        <p:nvSpPr>
          <p:cNvPr id="21" name="Google Shape;30;p3">
            <a:extLst>
              <a:ext uri="{FF2B5EF4-FFF2-40B4-BE49-F238E27FC236}">
                <a16:creationId xmlns:a16="http://schemas.microsoft.com/office/drawing/2014/main" id="{AB37AD27-E8C8-DA4E-854C-38C8DBA68995}"/>
              </a:ext>
            </a:extLst>
          </p:cNvPr>
          <p:cNvSpPr txBox="1"/>
          <p:nvPr userDrawn="1"/>
        </p:nvSpPr>
        <p:spPr>
          <a:xfrm>
            <a:off x="5587068" y="4621055"/>
            <a:ext cx="3614305" cy="391372"/>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US" sz="1800" b="1" dirty="0">
                <a:solidFill>
                  <a:srgbClr val="FFFFFF"/>
                </a:solidFill>
                <a:latin typeface="Calibri"/>
                <a:ea typeface="Calibri"/>
                <a:cs typeface="Calibri"/>
                <a:sym typeface="Calibri"/>
              </a:rPr>
              <a:t>nathaniel.frissell@scranton.edu</a:t>
            </a:r>
            <a:endParaRPr sz="1800" b="1" dirty="0">
              <a:solidFill>
                <a:srgbClr val="FFFFFF"/>
              </a:solidFill>
              <a:latin typeface="Calibri"/>
              <a:ea typeface="Calibri"/>
              <a:cs typeface="Calibri"/>
              <a:sym typeface="Calibri"/>
            </a:endParaRPr>
          </a:p>
        </p:txBody>
      </p:sp>
      <p:sp>
        <p:nvSpPr>
          <p:cNvPr id="19" name="Slide Number Placeholder 5">
            <a:extLst>
              <a:ext uri="{FF2B5EF4-FFF2-40B4-BE49-F238E27FC236}">
                <a16:creationId xmlns:a16="http://schemas.microsoft.com/office/drawing/2014/main" id="{9F9FEA4F-C9A9-41E5-89F5-4CAB3133B3D2}"/>
              </a:ext>
            </a:extLst>
          </p:cNvPr>
          <p:cNvSpPr>
            <a:spLocks noGrp="1"/>
          </p:cNvSpPr>
          <p:nvPr>
            <p:ph type="sldNum" sz="quarter" idx="4"/>
          </p:nvPr>
        </p:nvSpPr>
        <p:spPr>
          <a:xfrm>
            <a:off x="7076514" y="7004"/>
            <a:ext cx="2057400" cy="274637"/>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05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44C2C18C-FEB7-4381-8F3D-F7B19481DC7E}" type="slidenum">
              <a:rPr lang="en-US" smtClean="0"/>
              <a:pPr/>
              <a:t>‹#›</a:t>
            </a:fld>
            <a:endParaRPr lang="en-US" dirty="0"/>
          </a:p>
        </p:txBody>
      </p:sp>
    </p:spTree>
  </p:cSld>
  <p:clrMap bg1="lt1" tx1="dk1" bg2="dk2" tx2="lt2" accent1="accent1" accent2="accent2" accent3="accent3" accent4="accent4" accent5="accent5" accent6="accent6" hlink="hlink" folHlink="folHlink"/>
  <p:sldLayoutIdLst>
    <p:sldLayoutId id="2147483664" r:id="rId1"/>
    <p:sldLayoutId id="2147483666" r:id="rId2"/>
    <p:sldLayoutId id="2147483710" r:id="rId3"/>
    <p:sldLayoutId id="2147483665" r:id="rId4"/>
    <p:sldLayoutId id="2147483694" r:id="rId5"/>
    <p:sldLayoutId id="2147483709" r:id="rId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L="457200" marR="0" lvl="0" indent="-323850" algn="l" rtl="0">
        <a:lnSpc>
          <a:spcPct val="100000"/>
        </a:lnSpc>
        <a:spcBef>
          <a:spcPts val="0"/>
        </a:spcBef>
        <a:spcAft>
          <a:spcPts val="0"/>
        </a:spcAft>
        <a:buClr>
          <a:schemeClr val="tx1"/>
        </a:buClr>
        <a:buFont typeface="Arial" panose="020B0604020202020204" pitchFamily="34" charset="0"/>
        <a:buChar char="•"/>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4525495-CC44-1778-1058-8631930E1FB5}"/>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CCFF449-3928-2E4F-2AA5-847286C34E54}"/>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6170F9-B0BD-6E99-E685-35C127EEF360}"/>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DD06B13E-DB37-D141-8D6B-57C25A15BE9D}" type="datetimeFigureOut">
              <a:rPr lang="en-US" smtClean="0"/>
              <a:t>4/10/2026</a:t>
            </a:fld>
            <a:endParaRPr lang="en-US" dirty="0"/>
          </a:p>
        </p:txBody>
      </p:sp>
      <p:sp>
        <p:nvSpPr>
          <p:cNvPr id="5" name="Footer Placeholder 4">
            <a:extLst>
              <a:ext uri="{FF2B5EF4-FFF2-40B4-BE49-F238E27FC236}">
                <a16:creationId xmlns:a16="http://schemas.microsoft.com/office/drawing/2014/main" id="{6343E348-836D-A07A-8B12-ED44FA7248C2}"/>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0208CFB9-F8CD-3E73-7340-87DCAB9B6220}"/>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53124F7D-571D-2345-9876-E2EC45168514}" type="slidenum">
              <a:rPr lang="en-US" smtClean="0"/>
              <a:t>‹#›</a:t>
            </a:fld>
            <a:endParaRPr lang="en-US" dirty="0"/>
          </a:p>
        </p:txBody>
      </p:sp>
    </p:spTree>
    <p:extLst>
      <p:ext uri="{BB962C8B-B14F-4D97-AF65-F5344CB8AC3E}">
        <p14:creationId xmlns:p14="http://schemas.microsoft.com/office/powerpoint/2010/main" val="4252090553"/>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70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s://doi.org/10.1029/2022GL097879" TargetMode="Externa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livescranton-my.sharepoint.com/:f:/g/personal/nathaniel_frissell_scranton_edu/Eus-k84rsMtJrhL_lKHvL9EBjGxHRK752MWkM-uk-RNVQg?e=7w8Xga" TargetMode="External"/><Relationship Id="rId2" Type="http://schemas.openxmlformats.org/officeDocument/2006/relationships/image" Target="../media/image25.png"/><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hamsci.org/hamsci2022" TargetMode="Externa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www.google.com/url?sa=i&amp;url=https%3A%2F%2Fm.facebook.com%2FVisitTheCapitol%2Fphotos%2Fa.403750522995122%2F1003661279670707%2F&amp;psig=AOvVaw0IYmJj7ks6rOznmOMjafmP&amp;ust=1647146240594000&amp;source=images&amp;cd=vfe&amp;ved=0CAsQjRxqFwoTCNDj34bgv_YCFQAAAAAdAAAAABAD"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12.jpeg"/><Relationship Id="rId1" Type="http://schemas.openxmlformats.org/officeDocument/2006/relationships/slideLayout" Target="../slideLayouts/slideLayout6.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 Id="rId9" Type="http://schemas.openxmlformats.org/officeDocument/2006/relationships/image" Target="../media/image19.jpeg"/></Relationships>
</file>

<file path=ppt/slides/_rels/slide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eg"/><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5E398-8C33-FCF9-7DBB-C71451C01A2D}"/>
              </a:ext>
            </a:extLst>
          </p:cNvPr>
          <p:cNvSpPr>
            <a:spLocks noGrp="1"/>
          </p:cNvSpPr>
          <p:nvPr>
            <p:ph type="ctrTitle"/>
          </p:nvPr>
        </p:nvSpPr>
        <p:spPr/>
        <p:txBody>
          <a:bodyPr>
            <a:noAutofit/>
          </a:bodyPr>
          <a:lstStyle/>
          <a:p>
            <a:r>
              <a:rPr lang="en-US" sz="4800" dirty="0"/>
              <a:t>Why Science in </a:t>
            </a:r>
            <a:br>
              <a:rPr lang="en-US" sz="4800" dirty="0"/>
            </a:br>
            <a:r>
              <a:rPr lang="en-US" sz="4800" dirty="0"/>
              <a:t>Amateur Radio is Important to Drive the Future</a:t>
            </a:r>
          </a:p>
        </p:txBody>
      </p:sp>
      <p:sp>
        <p:nvSpPr>
          <p:cNvPr id="3" name="Subtitle 2">
            <a:extLst>
              <a:ext uri="{FF2B5EF4-FFF2-40B4-BE49-F238E27FC236}">
                <a16:creationId xmlns:a16="http://schemas.microsoft.com/office/drawing/2014/main" id="{9C83A879-5BA9-5BBD-A16D-DA0D5E148475}"/>
              </a:ext>
            </a:extLst>
          </p:cNvPr>
          <p:cNvSpPr>
            <a:spLocks noGrp="1"/>
          </p:cNvSpPr>
          <p:nvPr>
            <p:ph type="subTitle" idx="1"/>
          </p:nvPr>
        </p:nvSpPr>
        <p:spPr>
          <a:xfrm>
            <a:off x="825038" y="2827090"/>
            <a:ext cx="7543800" cy="1371875"/>
          </a:xfrm>
        </p:spPr>
        <p:txBody>
          <a:bodyPr>
            <a:normAutofit/>
          </a:bodyPr>
          <a:lstStyle/>
          <a:p>
            <a:r>
              <a:rPr lang="en-US" sz="1600" b="1" dirty="0">
                <a:solidFill>
                  <a:schemeClr val="tx1"/>
                </a:solidFill>
                <a:latin typeface="+mn-lt"/>
              </a:rPr>
              <a:t>Nathaniel A. Frissell, Ph.D., W2NAF</a:t>
            </a:r>
          </a:p>
          <a:p>
            <a:r>
              <a:rPr lang="en-US" sz="1400" dirty="0">
                <a:solidFill>
                  <a:schemeClr val="tx1"/>
                </a:solidFill>
                <a:latin typeface="+mn-lt"/>
              </a:rPr>
              <a:t>Associate Professor, HamSCI Founder and Lead</a:t>
            </a:r>
          </a:p>
          <a:p>
            <a:r>
              <a:rPr lang="en-US" sz="1400" dirty="0">
                <a:solidFill>
                  <a:schemeClr val="tx1"/>
                </a:solidFill>
                <a:latin typeface="+mn-lt"/>
              </a:rPr>
              <a:t>Department of Physics and Engineering</a:t>
            </a:r>
          </a:p>
          <a:p>
            <a:r>
              <a:rPr lang="en-US" sz="1400" dirty="0">
                <a:solidFill>
                  <a:schemeClr val="tx1"/>
                </a:solidFill>
                <a:latin typeface="+mn-lt"/>
              </a:rPr>
              <a:t>The University of Scranton</a:t>
            </a:r>
          </a:p>
        </p:txBody>
      </p:sp>
      <p:pic>
        <p:nvPicPr>
          <p:cNvPr id="4" name="Picture 3" descr="A close-up of a logo&#10;&#10;Description automatically generated">
            <a:extLst>
              <a:ext uri="{FF2B5EF4-FFF2-40B4-BE49-F238E27FC236}">
                <a16:creationId xmlns:a16="http://schemas.microsoft.com/office/drawing/2014/main" id="{7127E182-A52A-B9AD-FA4D-8ED01892CD01}"/>
              </a:ext>
            </a:extLst>
          </p:cNvPr>
          <p:cNvPicPr>
            <a:picLocks noChangeAspect="1"/>
          </p:cNvPicPr>
          <p:nvPr/>
        </p:nvPicPr>
        <p:blipFill>
          <a:blip r:embed="rId2"/>
          <a:stretch>
            <a:fillRect/>
          </a:stretch>
        </p:blipFill>
        <p:spPr>
          <a:xfrm>
            <a:off x="6380947" y="2437858"/>
            <a:ext cx="2532520" cy="778463"/>
          </a:xfrm>
          <a:prstGeom prst="rect">
            <a:avLst/>
          </a:prstGeom>
        </p:spPr>
      </p:pic>
      <p:pic>
        <p:nvPicPr>
          <p:cNvPr id="5" name="Picture 4" descr="A purple circle with white text and a tower&#10;&#10;Description automatically generated">
            <a:extLst>
              <a:ext uri="{FF2B5EF4-FFF2-40B4-BE49-F238E27FC236}">
                <a16:creationId xmlns:a16="http://schemas.microsoft.com/office/drawing/2014/main" id="{19AF3646-61E5-F298-B7E9-60F48097AA29}"/>
              </a:ext>
            </a:extLst>
          </p:cNvPr>
          <p:cNvPicPr>
            <a:picLocks noChangeAspect="1"/>
          </p:cNvPicPr>
          <p:nvPr/>
        </p:nvPicPr>
        <p:blipFill>
          <a:blip r:embed="rId3"/>
          <a:stretch>
            <a:fillRect/>
          </a:stretch>
        </p:blipFill>
        <p:spPr>
          <a:xfrm>
            <a:off x="6983851" y="3216321"/>
            <a:ext cx="1326712" cy="1326712"/>
          </a:xfrm>
          <a:prstGeom prst="rect">
            <a:avLst/>
          </a:prstGeom>
        </p:spPr>
      </p:pic>
    </p:spTree>
    <p:extLst>
      <p:ext uri="{BB962C8B-B14F-4D97-AF65-F5344CB8AC3E}">
        <p14:creationId xmlns:p14="http://schemas.microsoft.com/office/powerpoint/2010/main" val="22490239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440B541-D7FF-3C6E-6898-D6CFBD923D99}"/>
              </a:ext>
            </a:extLst>
          </p:cNvPr>
          <p:cNvSpPr>
            <a:spLocks noGrp="1"/>
          </p:cNvSpPr>
          <p:nvPr>
            <p:ph type="title"/>
          </p:nvPr>
        </p:nvSpPr>
        <p:spPr/>
        <p:txBody>
          <a:bodyPr/>
          <a:lstStyle/>
          <a:p>
            <a:r>
              <a:rPr lang="en-US" dirty="0"/>
              <a:t>We continue the tradition of science today…</a:t>
            </a:r>
          </a:p>
        </p:txBody>
      </p:sp>
      <p:sp>
        <p:nvSpPr>
          <p:cNvPr id="10" name="Content Placeholder 9">
            <a:extLst>
              <a:ext uri="{FF2B5EF4-FFF2-40B4-BE49-F238E27FC236}">
                <a16:creationId xmlns:a16="http://schemas.microsoft.com/office/drawing/2014/main" id="{0DBF8F0B-8ECE-3188-5F02-D0844CC74738}"/>
              </a:ext>
            </a:extLst>
          </p:cNvPr>
          <p:cNvSpPr>
            <a:spLocks noGrp="1"/>
          </p:cNvSpPr>
          <p:nvPr>
            <p:ph idx="1"/>
          </p:nvPr>
        </p:nvSpPr>
        <p:spPr>
          <a:xfrm>
            <a:off x="212035" y="697660"/>
            <a:ext cx="8719930" cy="3820096"/>
          </a:xfrm>
        </p:spPr>
        <p:txBody>
          <a:bodyPr>
            <a:normAutofit/>
          </a:bodyPr>
          <a:lstStyle/>
          <a:p>
            <a:pPr>
              <a:lnSpc>
                <a:spcPct val="100000"/>
              </a:lnSpc>
            </a:pPr>
            <a:r>
              <a:rPr lang="en-US" dirty="0"/>
              <a:t>As a global amateur radio community, we are in a better place than ever to both contribute to science and have science give back to amateur radio.</a:t>
            </a:r>
          </a:p>
          <a:p>
            <a:pPr>
              <a:lnSpc>
                <a:spcPct val="100000"/>
              </a:lnSpc>
            </a:pPr>
            <a:r>
              <a:rPr lang="en-US" dirty="0"/>
              <a:t>Huge thank you to Joe Taylor K1JT, Steve Franke K9AN, WSJT, WSPRNet, WSPRDaemon, PSKReporter, Reverse Beacon Network, and many, many others in the community…</a:t>
            </a:r>
          </a:p>
        </p:txBody>
      </p:sp>
      <p:sp>
        <p:nvSpPr>
          <p:cNvPr id="4" name="Slide Number Placeholder 3">
            <a:extLst>
              <a:ext uri="{FF2B5EF4-FFF2-40B4-BE49-F238E27FC236}">
                <a16:creationId xmlns:a16="http://schemas.microsoft.com/office/drawing/2014/main" id="{DDBB1398-69EE-CEC2-9401-C66A95E9BC2B}"/>
              </a:ext>
            </a:extLst>
          </p:cNvPr>
          <p:cNvSpPr>
            <a:spLocks noGrp="1"/>
          </p:cNvSpPr>
          <p:nvPr>
            <p:ph type="sldNum" sz="quarter" idx="12"/>
          </p:nvPr>
        </p:nvSpPr>
        <p:spPr/>
        <p:txBody>
          <a:bodyPr/>
          <a:lstStyle/>
          <a:p>
            <a:fld id="{44C2C18C-FEB7-4381-8F3D-F7B19481DC7E}" type="slidenum">
              <a:rPr lang="en-US" smtClean="0"/>
              <a:pPr/>
              <a:t>10</a:t>
            </a:fld>
            <a:endParaRPr lang="en-US" dirty="0"/>
          </a:p>
        </p:txBody>
      </p:sp>
    </p:spTree>
    <p:extLst>
      <p:ext uri="{BB962C8B-B14F-4D97-AF65-F5344CB8AC3E}">
        <p14:creationId xmlns:p14="http://schemas.microsoft.com/office/powerpoint/2010/main" val="4210772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33D251-FD5A-F735-B0AC-03C296B2846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076711F-E372-2CFE-CFC5-D8B423510643}"/>
              </a:ext>
            </a:extLst>
          </p:cNvPr>
          <p:cNvSpPr>
            <a:spLocks noGrp="1"/>
          </p:cNvSpPr>
          <p:nvPr>
            <p:ph type="title"/>
          </p:nvPr>
        </p:nvSpPr>
        <p:spPr/>
        <p:txBody>
          <a:bodyPr/>
          <a:lstStyle/>
          <a:p>
            <a:r>
              <a:rPr lang="en-US" dirty="0"/>
              <a:t>Traveling Ionospheric Disturbances</a:t>
            </a:r>
          </a:p>
        </p:txBody>
      </p:sp>
      <p:sp>
        <p:nvSpPr>
          <p:cNvPr id="4" name="Slide Number Placeholder 3">
            <a:extLst>
              <a:ext uri="{FF2B5EF4-FFF2-40B4-BE49-F238E27FC236}">
                <a16:creationId xmlns:a16="http://schemas.microsoft.com/office/drawing/2014/main" id="{75CAA95C-0979-68D4-0167-C940CB88ECC1}"/>
              </a:ext>
            </a:extLst>
          </p:cNvPr>
          <p:cNvSpPr>
            <a:spLocks noGrp="1"/>
          </p:cNvSpPr>
          <p:nvPr>
            <p:ph type="sldNum" sz="quarter" idx="12"/>
          </p:nvPr>
        </p:nvSpPr>
        <p:spPr/>
        <p:txBody>
          <a:bodyPr/>
          <a:lstStyle/>
          <a:p>
            <a:fld id="{44C2C18C-FEB7-4381-8F3D-F7B19481DC7E}" type="slidenum">
              <a:rPr lang="en-US" smtClean="0"/>
              <a:pPr/>
              <a:t>11</a:t>
            </a:fld>
            <a:endParaRPr lang="en-US" dirty="0"/>
          </a:p>
        </p:txBody>
      </p:sp>
      <p:sp>
        <p:nvSpPr>
          <p:cNvPr id="8" name="TextBox 7">
            <a:extLst>
              <a:ext uri="{FF2B5EF4-FFF2-40B4-BE49-F238E27FC236}">
                <a16:creationId xmlns:a16="http://schemas.microsoft.com/office/drawing/2014/main" id="{1C993C38-C76F-281D-DB0E-06C606F76D3A}"/>
              </a:ext>
            </a:extLst>
          </p:cNvPr>
          <p:cNvSpPr txBox="1"/>
          <p:nvPr/>
        </p:nvSpPr>
        <p:spPr>
          <a:xfrm>
            <a:off x="4178275" y="4253299"/>
            <a:ext cx="5016117" cy="307777"/>
          </a:xfrm>
          <a:prstGeom prst="rect">
            <a:avLst/>
          </a:prstGeom>
          <a:noFill/>
        </p:spPr>
        <p:txBody>
          <a:bodyPr wrap="none" rtlCol="0">
            <a:spAutoFit/>
          </a:bodyPr>
          <a:lstStyle/>
          <a:p>
            <a:r>
              <a:rPr lang="en-US" dirty="0"/>
              <a:t>(Frissell et al., 2022, </a:t>
            </a:r>
            <a:r>
              <a:rPr lang="en-US" dirty="0">
                <a:hlinkClick r:id="rId2"/>
              </a:rPr>
              <a:t>https://doi.org/10.1029/2022GL097879</a:t>
            </a:r>
            <a:r>
              <a:rPr lang="en-US" dirty="0"/>
              <a:t>)</a:t>
            </a:r>
          </a:p>
        </p:txBody>
      </p:sp>
      <p:grpSp>
        <p:nvGrpSpPr>
          <p:cNvPr id="6" name="Group 5">
            <a:extLst>
              <a:ext uri="{FF2B5EF4-FFF2-40B4-BE49-F238E27FC236}">
                <a16:creationId xmlns:a16="http://schemas.microsoft.com/office/drawing/2014/main" id="{A85EBE3A-1BBC-1356-7B8E-B3F635678570}"/>
              </a:ext>
            </a:extLst>
          </p:cNvPr>
          <p:cNvGrpSpPr/>
          <p:nvPr/>
        </p:nvGrpSpPr>
        <p:grpSpPr>
          <a:xfrm>
            <a:off x="212035" y="1494449"/>
            <a:ext cx="8853432" cy="1839232"/>
            <a:chOff x="212035" y="742083"/>
            <a:chExt cx="8853432" cy="1839232"/>
          </a:xfrm>
        </p:grpSpPr>
        <p:pic>
          <p:nvPicPr>
            <p:cNvPr id="7" name="Main graphic">
              <a:extLst>
                <a:ext uri="{FF2B5EF4-FFF2-40B4-BE49-F238E27FC236}">
                  <a16:creationId xmlns:a16="http://schemas.microsoft.com/office/drawing/2014/main" id="{016D188E-73F0-40DE-9E19-3680F22471DB}"/>
                </a:ext>
              </a:extLst>
            </p:cNvPr>
            <p:cNvPicPr/>
            <p:nvPr/>
          </p:nvPicPr>
          <p:blipFill>
            <a:blip r:embed="rId3"/>
            <a:srcRect b="73825"/>
            <a:stretch>
              <a:fillRect/>
            </a:stretch>
          </p:blipFill>
          <p:spPr>
            <a:xfrm>
              <a:off x="212035" y="742083"/>
              <a:ext cx="8853432" cy="1518093"/>
            </a:xfrm>
            <a:prstGeom prst="rect">
              <a:avLst/>
            </a:prstGeom>
            <a:ln>
              <a:noFill/>
            </a:ln>
          </p:spPr>
        </p:pic>
        <p:sp>
          <p:nvSpPr>
            <p:cNvPr id="9" name="TextBox 8">
              <a:extLst>
                <a:ext uri="{FF2B5EF4-FFF2-40B4-BE49-F238E27FC236}">
                  <a16:creationId xmlns:a16="http://schemas.microsoft.com/office/drawing/2014/main" id="{B5BD15F4-F9B1-FFF9-6E59-C11BF1660144}"/>
                </a:ext>
              </a:extLst>
            </p:cNvPr>
            <p:cNvSpPr txBox="1"/>
            <p:nvPr/>
          </p:nvSpPr>
          <p:spPr>
            <a:xfrm>
              <a:off x="5506969" y="2273538"/>
              <a:ext cx="970137" cy="307777"/>
            </a:xfrm>
            <a:prstGeom prst="rect">
              <a:avLst/>
            </a:prstGeom>
            <a:noFill/>
          </p:spPr>
          <p:txBody>
            <a:bodyPr wrap="none" rtlCol="0">
              <a:spAutoFit/>
            </a:bodyPr>
            <a:lstStyle/>
            <a:p>
              <a:r>
                <a:rPr lang="en-US" dirty="0"/>
                <a:t>Time [UT]</a:t>
              </a:r>
            </a:p>
          </p:txBody>
        </p:sp>
      </p:grpSp>
    </p:spTree>
    <p:extLst>
      <p:ext uri="{BB962C8B-B14F-4D97-AF65-F5344CB8AC3E}">
        <p14:creationId xmlns:p14="http://schemas.microsoft.com/office/powerpoint/2010/main" val="2834693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1D95C-08E9-77A8-2E79-20710F20F5C6}"/>
              </a:ext>
            </a:extLst>
          </p:cNvPr>
          <p:cNvSpPr>
            <a:spLocks noGrp="1"/>
          </p:cNvSpPr>
          <p:nvPr>
            <p:ph type="title"/>
          </p:nvPr>
        </p:nvSpPr>
        <p:spPr/>
        <p:txBody>
          <a:bodyPr/>
          <a:lstStyle/>
          <a:p>
            <a:r>
              <a:rPr lang="en-US" dirty="0"/>
              <a:t>Eclipse WWV HF Doppler Observations</a:t>
            </a:r>
          </a:p>
        </p:txBody>
      </p:sp>
      <p:sp>
        <p:nvSpPr>
          <p:cNvPr id="4" name="Slide Number Placeholder 3">
            <a:extLst>
              <a:ext uri="{FF2B5EF4-FFF2-40B4-BE49-F238E27FC236}">
                <a16:creationId xmlns:a16="http://schemas.microsoft.com/office/drawing/2014/main" id="{67B622FA-CE93-6DD4-5DD4-AF17CA035520}"/>
              </a:ext>
            </a:extLst>
          </p:cNvPr>
          <p:cNvSpPr>
            <a:spLocks noGrp="1"/>
          </p:cNvSpPr>
          <p:nvPr>
            <p:ph type="sldNum" sz="quarter" idx="4"/>
          </p:nvPr>
        </p:nvSpPr>
        <p:spPr/>
        <p:txBody>
          <a:bodyPr/>
          <a:lstStyle/>
          <a:p>
            <a:fld id="{430C441E-E6AD-4414-8B21-29D8B6194FF5}" type="slidenum">
              <a:rPr lang="en-US" smtClean="0"/>
              <a:pPr/>
              <a:t>12</a:t>
            </a:fld>
            <a:endParaRPr lang="en-US" dirty="0"/>
          </a:p>
        </p:txBody>
      </p:sp>
      <p:pic>
        <p:nvPicPr>
          <p:cNvPr id="6" name="Picture 5">
            <a:extLst>
              <a:ext uri="{FF2B5EF4-FFF2-40B4-BE49-F238E27FC236}">
                <a16:creationId xmlns:a16="http://schemas.microsoft.com/office/drawing/2014/main" id="{A2DD57F3-EA12-5779-AB77-4758770BEED5}"/>
              </a:ext>
            </a:extLst>
          </p:cNvPr>
          <p:cNvPicPr>
            <a:picLocks noChangeAspect="1"/>
          </p:cNvPicPr>
          <p:nvPr/>
        </p:nvPicPr>
        <p:blipFill rotWithShape="1">
          <a:blip r:embed="rId2"/>
          <a:srcRect l="1143" r="1416" b="51259"/>
          <a:stretch/>
        </p:blipFill>
        <p:spPr>
          <a:xfrm>
            <a:off x="0" y="1219200"/>
            <a:ext cx="9090660" cy="2598420"/>
          </a:xfrm>
          <a:prstGeom prst="rect">
            <a:avLst/>
          </a:prstGeom>
        </p:spPr>
      </p:pic>
      <p:sp>
        <p:nvSpPr>
          <p:cNvPr id="7" name="TextBox 6">
            <a:extLst>
              <a:ext uri="{FF2B5EF4-FFF2-40B4-BE49-F238E27FC236}">
                <a16:creationId xmlns:a16="http://schemas.microsoft.com/office/drawing/2014/main" id="{C9068F07-B2F7-DB7F-36F1-17A978713643}"/>
              </a:ext>
            </a:extLst>
          </p:cNvPr>
          <p:cNvSpPr txBox="1"/>
          <p:nvPr/>
        </p:nvSpPr>
        <p:spPr>
          <a:xfrm>
            <a:off x="2834807" y="691349"/>
            <a:ext cx="3501280" cy="584775"/>
          </a:xfrm>
          <a:prstGeom prst="rect">
            <a:avLst/>
          </a:prstGeom>
          <a:noFill/>
        </p:spPr>
        <p:txBody>
          <a:bodyPr wrap="none" rtlCol="0">
            <a:spAutoFit/>
          </a:bodyPr>
          <a:lstStyle/>
          <a:p>
            <a:pPr algn="ctr"/>
            <a:r>
              <a:rPr lang="en-US" sz="1600" b="1" dirty="0"/>
              <a:t>October 14, 2023 Annular Eclipse</a:t>
            </a:r>
          </a:p>
          <a:p>
            <a:pPr algn="ctr"/>
            <a:r>
              <a:rPr lang="en-US" sz="1600" dirty="0"/>
              <a:t>W2NAF Receiver near Scranton, PA</a:t>
            </a:r>
          </a:p>
        </p:txBody>
      </p:sp>
      <p:sp>
        <p:nvSpPr>
          <p:cNvPr id="8" name="Rectangle 7">
            <a:extLst>
              <a:ext uri="{FF2B5EF4-FFF2-40B4-BE49-F238E27FC236}">
                <a16:creationId xmlns:a16="http://schemas.microsoft.com/office/drawing/2014/main" id="{D86A25E6-A55D-F85C-443D-061D60E91246}"/>
              </a:ext>
            </a:extLst>
          </p:cNvPr>
          <p:cNvSpPr/>
          <p:nvPr/>
        </p:nvSpPr>
        <p:spPr>
          <a:xfrm>
            <a:off x="5684520" y="2118360"/>
            <a:ext cx="1485900" cy="124968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FD2D8D03-C60A-4576-312B-AB7B620DB241}"/>
              </a:ext>
            </a:extLst>
          </p:cNvPr>
          <p:cNvSpPr/>
          <p:nvPr/>
        </p:nvSpPr>
        <p:spPr>
          <a:xfrm>
            <a:off x="4198620" y="1549874"/>
            <a:ext cx="1409700" cy="156670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BA20DA9C-5CF6-D738-8411-E207F9D1D726}"/>
              </a:ext>
            </a:extLst>
          </p:cNvPr>
          <p:cNvSpPr txBox="1"/>
          <p:nvPr/>
        </p:nvSpPr>
        <p:spPr>
          <a:xfrm>
            <a:off x="4168140" y="2808506"/>
            <a:ext cx="731290" cy="338554"/>
          </a:xfrm>
          <a:prstGeom prst="rect">
            <a:avLst/>
          </a:prstGeom>
          <a:noFill/>
        </p:spPr>
        <p:txBody>
          <a:bodyPr wrap="none" rtlCol="0">
            <a:spAutoFit/>
          </a:bodyPr>
          <a:lstStyle/>
          <a:p>
            <a:r>
              <a:rPr lang="en-US" sz="1600" b="1" dirty="0">
                <a:solidFill>
                  <a:schemeClr val="bg1"/>
                </a:solidFill>
              </a:rPr>
              <a:t>Dawn</a:t>
            </a:r>
          </a:p>
        </p:txBody>
      </p:sp>
      <p:sp>
        <p:nvSpPr>
          <p:cNvPr id="11" name="TextBox 10">
            <a:extLst>
              <a:ext uri="{FF2B5EF4-FFF2-40B4-BE49-F238E27FC236}">
                <a16:creationId xmlns:a16="http://schemas.microsoft.com/office/drawing/2014/main" id="{FDBF7AB3-73E1-B6C1-9C25-449AF92F7C7A}"/>
              </a:ext>
            </a:extLst>
          </p:cNvPr>
          <p:cNvSpPr txBox="1"/>
          <p:nvPr/>
        </p:nvSpPr>
        <p:spPr>
          <a:xfrm>
            <a:off x="5638800" y="3031659"/>
            <a:ext cx="902811" cy="338554"/>
          </a:xfrm>
          <a:prstGeom prst="rect">
            <a:avLst/>
          </a:prstGeom>
          <a:noFill/>
        </p:spPr>
        <p:txBody>
          <a:bodyPr wrap="none" rtlCol="0">
            <a:spAutoFit/>
          </a:bodyPr>
          <a:lstStyle/>
          <a:p>
            <a:r>
              <a:rPr lang="en-US" sz="1600" b="1" dirty="0">
                <a:solidFill>
                  <a:schemeClr val="bg1"/>
                </a:solidFill>
              </a:rPr>
              <a:t>Eclipse</a:t>
            </a:r>
          </a:p>
        </p:txBody>
      </p:sp>
      <p:sp>
        <p:nvSpPr>
          <p:cNvPr id="12" name="TextBox 11">
            <a:extLst>
              <a:ext uri="{FF2B5EF4-FFF2-40B4-BE49-F238E27FC236}">
                <a16:creationId xmlns:a16="http://schemas.microsoft.com/office/drawing/2014/main" id="{8695EDA7-17C2-4830-98DE-2980B17F0BC5}"/>
              </a:ext>
            </a:extLst>
          </p:cNvPr>
          <p:cNvSpPr txBox="1"/>
          <p:nvPr/>
        </p:nvSpPr>
        <p:spPr>
          <a:xfrm>
            <a:off x="993356" y="4137781"/>
            <a:ext cx="7330853" cy="430887"/>
          </a:xfrm>
          <a:prstGeom prst="rect">
            <a:avLst/>
          </a:prstGeom>
          <a:noFill/>
        </p:spPr>
        <p:txBody>
          <a:bodyPr wrap="none" rtlCol="0">
            <a:spAutoFit/>
          </a:bodyPr>
          <a:lstStyle/>
          <a:p>
            <a:r>
              <a:rPr lang="en-US" dirty="0"/>
              <a:t>See all Grape1-DRF October 14, 2023 Annular Eclipse Summary Plots</a:t>
            </a:r>
          </a:p>
          <a:p>
            <a:r>
              <a:rPr lang="en-US" sz="800" dirty="0">
                <a:hlinkClick r:id="rId3"/>
              </a:rPr>
              <a:t>https://livescranton-my.sharepoint.com/:f:/g/personal/nathaniel_frissell_scranton_edu/Eus-k84rsMtJrhL_lKHvL9EBjGxHRK752MWkM-uk-RNVQg?e=7w8Xga</a:t>
            </a:r>
            <a:endParaRPr lang="en-US" sz="800" dirty="0"/>
          </a:p>
        </p:txBody>
      </p:sp>
      <p:pic>
        <p:nvPicPr>
          <p:cNvPr id="14" name="Picture 13">
            <a:extLst>
              <a:ext uri="{FF2B5EF4-FFF2-40B4-BE49-F238E27FC236}">
                <a16:creationId xmlns:a16="http://schemas.microsoft.com/office/drawing/2014/main" id="{A4AD63B4-5EAC-5579-4361-2522BB08D900}"/>
              </a:ext>
            </a:extLst>
          </p:cNvPr>
          <p:cNvPicPr>
            <a:picLocks noChangeAspect="1"/>
          </p:cNvPicPr>
          <p:nvPr/>
        </p:nvPicPr>
        <p:blipFill>
          <a:blip r:embed="rId4"/>
          <a:stretch>
            <a:fillRect/>
          </a:stretch>
        </p:blipFill>
        <p:spPr>
          <a:xfrm>
            <a:off x="251527" y="3799494"/>
            <a:ext cx="764689" cy="764689"/>
          </a:xfrm>
          <a:prstGeom prst="rect">
            <a:avLst/>
          </a:prstGeom>
        </p:spPr>
      </p:pic>
      <p:sp>
        <p:nvSpPr>
          <p:cNvPr id="16" name="TextBox 15">
            <a:extLst>
              <a:ext uri="{FF2B5EF4-FFF2-40B4-BE49-F238E27FC236}">
                <a16:creationId xmlns:a16="http://schemas.microsoft.com/office/drawing/2014/main" id="{917CBAD3-25AD-2777-1BBB-20FAB9871674}"/>
              </a:ext>
            </a:extLst>
          </p:cNvPr>
          <p:cNvSpPr txBox="1"/>
          <p:nvPr/>
        </p:nvSpPr>
        <p:spPr>
          <a:xfrm>
            <a:off x="4283194" y="3735367"/>
            <a:ext cx="829073" cy="261610"/>
          </a:xfrm>
          <a:prstGeom prst="rect">
            <a:avLst/>
          </a:prstGeom>
          <a:noFill/>
        </p:spPr>
        <p:txBody>
          <a:bodyPr wrap="none" rtlCol="0">
            <a:spAutoFit/>
          </a:bodyPr>
          <a:lstStyle/>
          <a:p>
            <a:pPr algn="ctr"/>
            <a:r>
              <a:rPr lang="en-US" sz="1050" dirty="0"/>
              <a:t>Time UTC</a:t>
            </a:r>
          </a:p>
        </p:txBody>
      </p:sp>
    </p:spTree>
    <p:extLst>
      <p:ext uri="{BB962C8B-B14F-4D97-AF65-F5344CB8AC3E}">
        <p14:creationId xmlns:p14="http://schemas.microsoft.com/office/powerpoint/2010/main" val="33329238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C068FE5-6C34-6606-984A-9F0D89F2E959}"/>
              </a:ext>
            </a:extLst>
          </p:cNvPr>
          <p:cNvSpPr>
            <a:spLocks noGrp="1"/>
          </p:cNvSpPr>
          <p:nvPr>
            <p:ph type="title"/>
          </p:nvPr>
        </p:nvSpPr>
        <p:spPr/>
        <p:txBody>
          <a:bodyPr/>
          <a:lstStyle/>
          <a:p>
            <a:r>
              <a:rPr lang="en-US" dirty="0"/>
              <a:t>AMSAT-SA 2026 </a:t>
            </a:r>
          </a:p>
        </p:txBody>
      </p:sp>
      <p:sp>
        <p:nvSpPr>
          <p:cNvPr id="4" name="Slide Number Placeholder 3">
            <a:extLst>
              <a:ext uri="{FF2B5EF4-FFF2-40B4-BE49-F238E27FC236}">
                <a16:creationId xmlns:a16="http://schemas.microsoft.com/office/drawing/2014/main" id="{798FBEAA-7778-905D-2B79-376A74229F73}"/>
              </a:ext>
            </a:extLst>
          </p:cNvPr>
          <p:cNvSpPr>
            <a:spLocks noGrp="1"/>
          </p:cNvSpPr>
          <p:nvPr>
            <p:ph type="sldNum" sz="quarter" idx="4"/>
          </p:nvPr>
        </p:nvSpPr>
        <p:spPr/>
        <p:txBody>
          <a:bodyPr/>
          <a:lstStyle/>
          <a:p>
            <a:fld id="{44C2C18C-FEB7-4381-8F3D-F7B19481DC7E}" type="slidenum">
              <a:rPr lang="en-US" smtClean="0"/>
              <a:pPr/>
              <a:t>13</a:t>
            </a:fld>
            <a:endParaRPr lang="en-US" dirty="0"/>
          </a:p>
        </p:txBody>
      </p:sp>
      <p:graphicFrame>
        <p:nvGraphicFramePr>
          <p:cNvPr id="2" name="Table 1">
            <a:extLst>
              <a:ext uri="{FF2B5EF4-FFF2-40B4-BE49-F238E27FC236}">
                <a16:creationId xmlns:a16="http://schemas.microsoft.com/office/drawing/2014/main" id="{9718ACD3-3B04-52E7-E05F-07875E97B09D}"/>
              </a:ext>
            </a:extLst>
          </p:cNvPr>
          <p:cNvGraphicFramePr>
            <a:graphicFrameLocks noGrp="1"/>
          </p:cNvGraphicFramePr>
          <p:nvPr>
            <p:extLst>
              <p:ext uri="{D42A27DB-BD31-4B8C-83A1-F6EECF244321}">
                <p14:modId xmlns:p14="http://schemas.microsoft.com/office/powerpoint/2010/main" val="3144659561"/>
              </p:ext>
            </p:extLst>
          </p:nvPr>
        </p:nvGraphicFramePr>
        <p:xfrm>
          <a:off x="248771" y="741228"/>
          <a:ext cx="5121392" cy="3772065"/>
        </p:xfrm>
        <a:graphic>
          <a:graphicData uri="http://schemas.openxmlformats.org/drawingml/2006/table">
            <a:tbl>
              <a:tblPr firstRow="1" bandRow="1">
                <a:tableStyleId>{7593267E-3B95-4606-88D1-E13D2D4DDBFE}</a:tableStyleId>
              </a:tblPr>
              <a:tblGrid>
                <a:gridCol w="832641">
                  <a:extLst>
                    <a:ext uri="{9D8B030D-6E8A-4147-A177-3AD203B41FA5}">
                      <a16:colId xmlns:a16="http://schemas.microsoft.com/office/drawing/2014/main" val="578742264"/>
                    </a:ext>
                  </a:extLst>
                </a:gridCol>
                <a:gridCol w="4288751">
                  <a:extLst>
                    <a:ext uri="{9D8B030D-6E8A-4147-A177-3AD203B41FA5}">
                      <a16:colId xmlns:a16="http://schemas.microsoft.com/office/drawing/2014/main" val="4191876648"/>
                    </a:ext>
                  </a:extLst>
                </a:gridCol>
              </a:tblGrid>
              <a:tr h="452448">
                <a:tc>
                  <a:txBody>
                    <a:bodyPr/>
                    <a:lstStyle/>
                    <a:p>
                      <a:pPr algn="ctr"/>
                      <a:r>
                        <a:rPr lang="en-US" dirty="0"/>
                        <a:t>SAST</a:t>
                      </a:r>
                    </a:p>
                  </a:txBody>
                  <a:tcPr/>
                </a:tc>
                <a:tc>
                  <a:txBody>
                    <a:bodyPr/>
                    <a:lstStyle/>
                    <a:p>
                      <a:endParaRPr lang="en-US" dirty="0"/>
                    </a:p>
                  </a:txBody>
                  <a:tcPr/>
                </a:tc>
                <a:extLst>
                  <a:ext uri="{0D108BD9-81ED-4DB2-BD59-A6C34878D82A}">
                    <a16:rowId xmlns:a16="http://schemas.microsoft.com/office/drawing/2014/main" val="1378692281"/>
                  </a:ext>
                </a:extLst>
              </a:tr>
              <a:tr h="452448">
                <a:tc>
                  <a:txBody>
                    <a:bodyPr/>
                    <a:lstStyle/>
                    <a:p>
                      <a:r>
                        <a:rPr lang="en-US" dirty="0"/>
                        <a:t>11:00</a:t>
                      </a:r>
                    </a:p>
                  </a:txBody>
                  <a:tcPr/>
                </a:tc>
                <a:tc>
                  <a:txBody>
                    <a:bodyPr/>
                    <a:lstStyle/>
                    <a:p>
                      <a:r>
                        <a:rPr lang="en-US" dirty="0"/>
                        <a:t>EME on 23cm with a solar cooker</a:t>
                      </a:r>
                    </a:p>
                  </a:txBody>
                  <a:tcPr/>
                </a:tc>
                <a:extLst>
                  <a:ext uri="{0D108BD9-81ED-4DB2-BD59-A6C34878D82A}">
                    <a16:rowId xmlns:a16="http://schemas.microsoft.com/office/drawing/2014/main" val="2963823179"/>
                  </a:ext>
                </a:extLst>
              </a:tr>
              <a:tr h="632187">
                <a:tc>
                  <a:txBody>
                    <a:bodyPr/>
                    <a:lstStyle/>
                    <a:p>
                      <a:r>
                        <a:rPr lang="en-US" dirty="0"/>
                        <a:t>11:45</a:t>
                      </a:r>
                    </a:p>
                  </a:txBody>
                  <a:tcPr/>
                </a:tc>
                <a:tc>
                  <a:txBody>
                    <a:bodyPr/>
                    <a:lstStyle/>
                    <a:p>
                      <a:r>
                        <a:rPr lang="en-US" dirty="0"/>
                        <a:t>Telemetry via Repurposed WSPR for Amateur Radio Pico balloons as they travel around the World </a:t>
                      </a:r>
                    </a:p>
                  </a:txBody>
                  <a:tcPr/>
                </a:tc>
                <a:extLst>
                  <a:ext uri="{0D108BD9-81ED-4DB2-BD59-A6C34878D82A}">
                    <a16:rowId xmlns:a16="http://schemas.microsoft.com/office/drawing/2014/main" val="170035578"/>
                  </a:ext>
                </a:extLst>
              </a:tr>
              <a:tr h="632187">
                <a:tc>
                  <a:txBody>
                    <a:bodyPr/>
                    <a:lstStyle/>
                    <a:p>
                      <a:r>
                        <a:rPr lang="en-US" dirty="0"/>
                        <a:t>12:30</a:t>
                      </a:r>
                    </a:p>
                  </a:txBody>
                  <a:tcPr/>
                </a:tc>
                <a:tc>
                  <a:txBody>
                    <a:bodyPr/>
                    <a:lstStyle/>
                    <a:p>
                      <a:r>
                        <a:rPr lang="en-US" dirty="0"/>
                        <a:t>Make Meteor Scatter Communication your next Amateur Radio Project with Derek Gravett ZS5Y </a:t>
                      </a:r>
                    </a:p>
                  </a:txBody>
                  <a:tcPr/>
                </a:tc>
                <a:extLst>
                  <a:ext uri="{0D108BD9-81ED-4DB2-BD59-A6C34878D82A}">
                    <a16:rowId xmlns:a16="http://schemas.microsoft.com/office/drawing/2014/main" val="1137855787"/>
                  </a:ext>
                </a:extLst>
              </a:tr>
              <a:tr h="460631">
                <a:tc>
                  <a:txBody>
                    <a:bodyPr/>
                    <a:lstStyle/>
                    <a:p>
                      <a:r>
                        <a:rPr lang="en-US" dirty="0"/>
                        <a:t>13:45</a:t>
                      </a:r>
                    </a:p>
                  </a:txBody>
                  <a:tcPr/>
                </a:tc>
                <a:tc>
                  <a:txBody>
                    <a:bodyPr/>
                    <a:lstStyle/>
                    <a:p>
                      <a:r>
                        <a:rPr lang="en-US" dirty="0"/>
                        <a:t>HamSCI Personal Space Weather Station &amp; DXing Dashboard</a:t>
                      </a:r>
                    </a:p>
                  </a:txBody>
                  <a:tcPr/>
                </a:tc>
                <a:extLst>
                  <a:ext uri="{0D108BD9-81ED-4DB2-BD59-A6C34878D82A}">
                    <a16:rowId xmlns:a16="http://schemas.microsoft.com/office/drawing/2014/main" val="1363573171"/>
                  </a:ext>
                </a:extLst>
              </a:tr>
              <a:tr h="632187">
                <a:tc>
                  <a:txBody>
                    <a:bodyPr/>
                    <a:lstStyle/>
                    <a:p>
                      <a:r>
                        <a:rPr lang="en-US" dirty="0"/>
                        <a:t>14:45</a:t>
                      </a:r>
                    </a:p>
                  </a:txBody>
                  <a:tcPr/>
                </a:tc>
                <a:tc>
                  <a:txBody>
                    <a:bodyPr/>
                    <a:lstStyle/>
                    <a:p>
                      <a:r>
                        <a:rPr lang="en-US" dirty="0"/>
                        <a:t>Technology in providing effective HAMNET emergency communication </a:t>
                      </a:r>
                    </a:p>
                  </a:txBody>
                  <a:tcPr/>
                </a:tc>
                <a:extLst>
                  <a:ext uri="{0D108BD9-81ED-4DB2-BD59-A6C34878D82A}">
                    <a16:rowId xmlns:a16="http://schemas.microsoft.com/office/drawing/2014/main" val="1169675404"/>
                  </a:ext>
                </a:extLst>
              </a:tr>
              <a:tr h="452448">
                <a:tc>
                  <a:txBody>
                    <a:bodyPr/>
                    <a:lstStyle/>
                    <a:p>
                      <a:r>
                        <a:rPr lang="en-US" dirty="0"/>
                        <a:t>15:15</a:t>
                      </a:r>
                    </a:p>
                  </a:txBody>
                  <a:tcPr/>
                </a:tc>
                <a:tc>
                  <a:txBody>
                    <a:bodyPr/>
                    <a:lstStyle/>
                    <a:p>
                      <a:r>
                        <a:rPr lang="en-US" dirty="0"/>
                        <a:t>The SARL Noise monitoring Project</a:t>
                      </a:r>
                    </a:p>
                  </a:txBody>
                  <a:tcPr/>
                </a:tc>
                <a:extLst>
                  <a:ext uri="{0D108BD9-81ED-4DB2-BD59-A6C34878D82A}">
                    <a16:rowId xmlns:a16="http://schemas.microsoft.com/office/drawing/2014/main" val="85468000"/>
                  </a:ext>
                </a:extLst>
              </a:tr>
            </a:tbl>
          </a:graphicData>
        </a:graphic>
      </p:graphicFrame>
      <p:pic>
        <p:nvPicPr>
          <p:cNvPr id="1026" name="Picture 2">
            <a:extLst>
              <a:ext uri="{FF2B5EF4-FFF2-40B4-BE49-F238E27FC236}">
                <a16:creationId xmlns:a16="http://schemas.microsoft.com/office/drawing/2014/main" id="{2E19CECD-6D9A-A841-B0D4-951E65BDA9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86033" y="1113133"/>
            <a:ext cx="2917233" cy="29172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85824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5E2539-C319-B427-916C-761B136FC50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57D8125-461B-9760-DE6F-922895F68400}"/>
              </a:ext>
            </a:extLst>
          </p:cNvPr>
          <p:cNvSpPr>
            <a:spLocks noGrp="1"/>
          </p:cNvSpPr>
          <p:nvPr>
            <p:ph type="title"/>
          </p:nvPr>
        </p:nvSpPr>
        <p:spPr/>
        <p:txBody>
          <a:bodyPr/>
          <a:lstStyle/>
          <a:p>
            <a:r>
              <a:rPr lang="en-US" dirty="0"/>
              <a:t>AMSAT-SA 2026 – HamSCI Synergies </a:t>
            </a:r>
          </a:p>
        </p:txBody>
      </p:sp>
      <p:sp>
        <p:nvSpPr>
          <p:cNvPr id="4" name="Slide Number Placeholder 3">
            <a:extLst>
              <a:ext uri="{FF2B5EF4-FFF2-40B4-BE49-F238E27FC236}">
                <a16:creationId xmlns:a16="http://schemas.microsoft.com/office/drawing/2014/main" id="{9297DB35-B43F-4E15-39FF-5BD704CB4E3F}"/>
              </a:ext>
            </a:extLst>
          </p:cNvPr>
          <p:cNvSpPr>
            <a:spLocks noGrp="1"/>
          </p:cNvSpPr>
          <p:nvPr>
            <p:ph type="sldNum" sz="quarter" idx="4"/>
          </p:nvPr>
        </p:nvSpPr>
        <p:spPr/>
        <p:txBody>
          <a:bodyPr/>
          <a:lstStyle/>
          <a:p>
            <a:fld id="{44C2C18C-FEB7-4381-8F3D-F7B19481DC7E}" type="slidenum">
              <a:rPr lang="en-US" smtClean="0"/>
              <a:pPr/>
              <a:t>14</a:t>
            </a:fld>
            <a:endParaRPr lang="en-US" dirty="0"/>
          </a:p>
        </p:txBody>
      </p:sp>
      <p:graphicFrame>
        <p:nvGraphicFramePr>
          <p:cNvPr id="2" name="Table 1">
            <a:extLst>
              <a:ext uri="{FF2B5EF4-FFF2-40B4-BE49-F238E27FC236}">
                <a16:creationId xmlns:a16="http://schemas.microsoft.com/office/drawing/2014/main" id="{3436812A-4787-89EF-20B8-7B5D7FC2F459}"/>
              </a:ext>
            </a:extLst>
          </p:cNvPr>
          <p:cNvGraphicFramePr>
            <a:graphicFrameLocks noGrp="1"/>
          </p:cNvGraphicFramePr>
          <p:nvPr>
            <p:extLst>
              <p:ext uri="{D42A27DB-BD31-4B8C-83A1-F6EECF244321}">
                <p14:modId xmlns:p14="http://schemas.microsoft.com/office/powerpoint/2010/main" val="1462035606"/>
              </p:ext>
            </p:extLst>
          </p:nvPr>
        </p:nvGraphicFramePr>
        <p:xfrm>
          <a:off x="248771" y="741228"/>
          <a:ext cx="5121392" cy="3772065"/>
        </p:xfrm>
        <a:graphic>
          <a:graphicData uri="http://schemas.openxmlformats.org/drawingml/2006/table">
            <a:tbl>
              <a:tblPr firstRow="1" bandRow="1">
                <a:tableStyleId>{7593267E-3B95-4606-88D1-E13D2D4DDBFE}</a:tableStyleId>
              </a:tblPr>
              <a:tblGrid>
                <a:gridCol w="832641">
                  <a:extLst>
                    <a:ext uri="{9D8B030D-6E8A-4147-A177-3AD203B41FA5}">
                      <a16:colId xmlns:a16="http://schemas.microsoft.com/office/drawing/2014/main" val="578742264"/>
                    </a:ext>
                  </a:extLst>
                </a:gridCol>
                <a:gridCol w="4288751">
                  <a:extLst>
                    <a:ext uri="{9D8B030D-6E8A-4147-A177-3AD203B41FA5}">
                      <a16:colId xmlns:a16="http://schemas.microsoft.com/office/drawing/2014/main" val="4191876648"/>
                    </a:ext>
                  </a:extLst>
                </a:gridCol>
              </a:tblGrid>
              <a:tr h="452448">
                <a:tc>
                  <a:txBody>
                    <a:bodyPr/>
                    <a:lstStyle/>
                    <a:p>
                      <a:pPr algn="ctr"/>
                      <a:r>
                        <a:rPr lang="en-US" dirty="0"/>
                        <a:t>SAST</a:t>
                      </a:r>
                    </a:p>
                  </a:txBody>
                  <a:tcPr/>
                </a:tc>
                <a:tc>
                  <a:txBody>
                    <a:bodyPr/>
                    <a:lstStyle/>
                    <a:p>
                      <a:endParaRPr lang="en-US" dirty="0"/>
                    </a:p>
                  </a:txBody>
                  <a:tcPr/>
                </a:tc>
                <a:extLst>
                  <a:ext uri="{0D108BD9-81ED-4DB2-BD59-A6C34878D82A}">
                    <a16:rowId xmlns:a16="http://schemas.microsoft.com/office/drawing/2014/main" val="1378692281"/>
                  </a:ext>
                </a:extLst>
              </a:tr>
              <a:tr h="452448">
                <a:tc>
                  <a:txBody>
                    <a:bodyPr/>
                    <a:lstStyle/>
                    <a:p>
                      <a:r>
                        <a:rPr lang="en-US" dirty="0"/>
                        <a:t>11:00</a:t>
                      </a:r>
                    </a:p>
                  </a:txBody>
                  <a:tcPr/>
                </a:tc>
                <a:tc>
                  <a:txBody>
                    <a:bodyPr/>
                    <a:lstStyle/>
                    <a:p>
                      <a:r>
                        <a:rPr lang="en-US" dirty="0"/>
                        <a:t>EME on 23cm with a solar cooker</a:t>
                      </a:r>
                    </a:p>
                  </a:txBody>
                  <a:tcPr/>
                </a:tc>
                <a:extLst>
                  <a:ext uri="{0D108BD9-81ED-4DB2-BD59-A6C34878D82A}">
                    <a16:rowId xmlns:a16="http://schemas.microsoft.com/office/drawing/2014/main" val="2963823179"/>
                  </a:ext>
                </a:extLst>
              </a:tr>
              <a:tr h="632187">
                <a:tc>
                  <a:txBody>
                    <a:bodyPr/>
                    <a:lstStyle/>
                    <a:p>
                      <a:r>
                        <a:rPr lang="en-US" dirty="0"/>
                        <a:t>11:45</a:t>
                      </a:r>
                    </a:p>
                  </a:txBody>
                  <a:tcPr/>
                </a:tc>
                <a:tc>
                  <a:txBody>
                    <a:bodyPr/>
                    <a:lstStyle/>
                    <a:p>
                      <a:r>
                        <a:rPr lang="en-US" dirty="0"/>
                        <a:t>Telemetry via Repurposed WSPR for Amateur Radio Pico balloons as they travel around the World </a:t>
                      </a:r>
                    </a:p>
                  </a:txBody>
                  <a:tcPr/>
                </a:tc>
                <a:extLst>
                  <a:ext uri="{0D108BD9-81ED-4DB2-BD59-A6C34878D82A}">
                    <a16:rowId xmlns:a16="http://schemas.microsoft.com/office/drawing/2014/main" val="170035578"/>
                  </a:ext>
                </a:extLst>
              </a:tr>
              <a:tr h="632187">
                <a:tc>
                  <a:txBody>
                    <a:bodyPr/>
                    <a:lstStyle/>
                    <a:p>
                      <a:r>
                        <a:rPr lang="en-US" dirty="0"/>
                        <a:t>12:30</a:t>
                      </a:r>
                    </a:p>
                  </a:txBody>
                  <a:tcPr/>
                </a:tc>
                <a:tc>
                  <a:txBody>
                    <a:bodyPr/>
                    <a:lstStyle/>
                    <a:p>
                      <a:r>
                        <a:rPr lang="en-US" b="1" dirty="0"/>
                        <a:t>Make Meteor Scatter Communication your next Amateur Radio Project with Derek Gravett ZS5Y </a:t>
                      </a:r>
                    </a:p>
                  </a:txBody>
                  <a:tcPr/>
                </a:tc>
                <a:extLst>
                  <a:ext uri="{0D108BD9-81ED-4DB2-BD59-A6C34878D82A}">
                    <a16:rowId xmlns:a16="http://schemas.microsoft.com/office/drawing/2014/main" val="1137855787"/>
                  </a:ext>
                </a:extLst>
              </a:tr>
              <a:tr h="460631">
                <a:tc>
                  <a:txBody>
                    <a:bodyPr/>
                    <a:lstStyle/>
                    <a:p>
                      <a:r>
                        <a:rPr lang="en-US" dirty="0"/>
                        <a:t>13:45</a:t>
                      </a:r>
                    </a:p>
                  </a:txBody>
                  <a:tcPr/>
                </a:tc>
                <a:tc>
                  <a:txBody>
                    <a:bodyPr/>
                    <a:lstStyle/>
                    <a:p>
                      <a:r>
                        <a:rPr lang="en-US" b="1" dirty="0"/>
                        <a:t>HamSCI Personal Space Weather Station &amp; DXing Dashboard</a:t>
                      </a:r>
                    </a:p>
                  </a:txBody>
                  <a:tcPr/>
                </a:tc>
                <a:extLst>
                  <a:ext uri="{0D108BD9-81ED-4DB2-BD59-A6C34878D82A}">
                    <a16:rowId xmlns:a16="http://schemas.microsoft.com/office/drawing/2014/main" val="1363573171"/>
                  </a:ext>
                </a:extLst>
              </a:tr>
              <a:tr h="632187">
                <a:tc>
                  <a:txBody>
                    <a:bodyPr/>
                    <a:lstStyle/>
                    <a:p>
                      <a:r>
                        <a:rPr lang="en-US" dirty="0"/>
                        <a:t>14:45</a:t>
                      </a:r>
                    </a:p>
                  </a:txBody>
                  <a:tcPr/>
                </a:tc>
                <a:tc>
                  <a:txBody>
                    <a:bodyPr/>
                    <a:lstStyle/>
                    <a:p>
                      <a:r>
                        <a:rPr lang="en-US" dirty="0"/>
                        <a:t>Technology in providing effective HAMNET emergency communication </a:t>
                      </a:r>
                    </a:p>
                  </a:txBody>
                  <a:tcPr/>
                </a:tc>
                <a:extLst>
                  <a:ext uri="{0D108BD9-81ED-4DB2-BD59-A6C34878D82A}">
                    <a16:rowId xmlns:a16="http://schemas.microsoft.com/office/drawing/2014/main" val="1169675404"/>
                  </a:ext>
                </a:extLst>
              </a:tr>
              <a:tr h="452448">
                <a:tc>
                  <a:txBody>
                    <a:bodyPr/>
                    <a:lstStyle/>
                    <a:p>
                      <a:r>
                        <a:rPr lang="en-US" dirty="0"/>
                        <a:t>15:15</a:t>
                      </a:r>
                    </a:p>
                  </a:txBody>
                  <a:tcPr/>
                </a:tc>
                <a:tc>
                  <a:txBody>
                    <a:bodyPr/>
                    <a:lstStyle/>
                    <a:p>
                      <a:r>
                        <a:rPr lang="en-US" b="1" dirty="0"/>
                        <a:t>The SARL Noise monitoring Project</a:t>
                      </a:r>
                    </a:p>
                  </a:txBody>
                  <a:tcPr/>
                </a:tc>
                <a:extLst>
                  <a:ext uri="{0D108BD9-81ED-4DB2-BD59-A6C34878D82A}">
                    <a16:rowId xmlns:a16="http://schemas.microsoft.com/office/drawing/2014/main" val="85468000"/>
                  </a:ext>
                </a:extLst>
              </a:tr>
            </a:tbl>
          </a:graphicData>
        </a:graphic>
      </p:graphicFrame>
      <p:pic>
        <p:nvPicPr>
          <p:cNvPr id="3" name="Picture 2" descr="A comet in the sky&#10;&#10;AI-generated content may be incorrect.">
            <a:extLst>
              <a:ext uri="{FF2B5EF4-FFF2-40B4-BE49-F238E27FC236}">
                <a16:creationId xmlns:a16="http://schemas.microsoft.com/office/drawing/2014/main" id="{B53EDF2C-7A54-995F-6E53-171409873710}"/>
              </a:ext>
            </a:extLst>
          </p:cNvPr>
          <p:cNvPicPr>
            <a:picLocks noChangeAspect="1"/>
          </p:cNvPicPr>
          <p:nvPr/>
        </p:nvPicPr>
        <p:blipFill>
          <a:blip r:embed="rId2"/>
          <a:stretch>
            <a:fillRect/>
          </a:stretch>
        </p:blipFill>
        <p:spPr>
          <a:xfrm>
            <a:off x="6079296" y="729996"/>
            <a:ext cx="2794872" cy="1597069"/>
          </a:xfrm>
          <a:prstGeom prst="rect">
            <a:avLst/>
          </a:prstGeom>
        </p:spPr>
      </p:pic>
      <p:pic>
        <p:nvPicPr>
          <p:cNvPr id="6" name="Picture 5" descr="A screenshot of a computer&#10;&#10;AI-generated content may be incorrect.">
            <a:extLst>
              <a:ext uri="{FF2B5EF4-FFF2-40B4-BE49-F238E27FC236}">
                <a16:creationId xmlns:a16="http://schemas.microsoft.com/office/drawing/2014/main" id="{9DE70B9E-4231-C60A-1046-4F225FDAE7EB}"/>
              </a:ext>
            </a:extLst>
          </p:cNvPr>
          <p:cNvPicPr>
            <a:picLocks noChangeAspect="1"/>
          </p:cNvPicPr>
          <p:nvPr/>
        </p:nvPicPr>
        <p:blipFill>
          <a:blip r:embed="rId3"/>
          <a:stretch>
            <a:fillRect/>
          </a:stretch>
        </p:blipFill>
        <p:spPr>
          <a:xfrm>
            <a:off x="5988894" y="2482229"/>
            <a:ext cx="2975675" cy="1934921"/>
          </a:xfrm>
          <a:prstGeom prst="rect">
            <a:avLst/>
          </a:prstGeom>
        </p:spPr>
      </p:pic>
    </p:spTree>
    <p:extLst>
      <p:ext uri="{BB962C8B-B14F-4D97-AF65-F5344CB8AC3E}">
        <p14:creationId xmlns:p14="http://schemas.microsoft.com/office/powerpoint/2010/main" val="35995602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0E37FF7-DBA9-27D9-8384-860C028CA609}"/>
              </a:ext>
            </a:extLst>
          </p:cNvPr>
          <p:cNvSpPr>
            <a:spLocks noGrp="1"/>
          </p:cNvSpPr>
          <p:nvPr>
            <p:ph type="title"/>
          </p:nvPr>
        </p:nvSpPr>
        <p:spPr/>
        <p:txBody>
          <a:bodyPr/>
          <a:lstStyle/>
          <a:p>
            <a:r>
              <a:rPr lang="en-US" dirty="0"/>
              <a:t>Why do we do science in ham radio?</a:t>
            </a:r>
          </a:p>
        </p:txBody>
      </p:sp>
      <p:sp>
        <p:nvSpPr>
          <p:cNvPr id="6" name="Text Placeholder 5">
            <a:extLst>
              <a:ext uri="{FF2B5EF4-FFF2-40B4-BE49-F238E27FC236}">
                <a16:creationId xmlns:a16="http://schemas.microsoft.com/office/drawing/2014/main" id="{77C530A7-8808-C089-4301-04A11E2E69AE}"/>
              </a:ext>
            </a:extLst>
          </p:cNvPr>
          <p:cNvSpPr>
            <a:spLocks noGrp="1"/>
          </p:cNvSpPr>
          <p:nvPr>
            <p:ph type="body" idx="1"/>
          </p:nvPr>
        </p:nvSpPr>
        <p:spPr/>
        <p:txBody>
          <a:bodyPr>
            <a:normAutofit fontScale="85000" lnSpcReduction="10000"/>
          </a:bodyPr>
          <a:lstStyle/>
          <a:p>
            <a:pPr marL="571500" indent="-457200">
              <a:buFont typeface="+mj-lt"/>
              <a:buAutoNum type="arabicPeriod"/>
            </a:pPr>
            <a:r>
              <a:rPr lang="en-US" b="1" dirty="0"/>
              <a:t>Amateur radio science is fun and fascinating!</a:t>
            </a:r>
          </a:p>
          <a:p>
            <a:pPr marL="571500" indent="-457200">
              <a:buFont typeface="+mj-lt"/>
              <a:buAutoNum type="arabicPeriod"/>
            </a:pPr>
            <a:r>
              <a:rPr lang="en-US" b="1" dirty="0"/>
              <a:t>Science gives us purpose…</a:t>
            </a:r>
          </a:p>
          <a:p>
            <a:pPr marL="857250" lvl="1" indent="-457200"/>
            <a:r>
              <a:rPr lang="en-US" dirty="0"/>
              <a:t>Personal purpose to justify the time we spend doing this.</a:t>
            </a:r>
          </a:p>
          <a:p>
            <a:pPr marL="857250" lvl="1" indent="-457200"/>
            <a:r>
              <a:rPr lang="en-US" dirty="0"/>
              <a:t>Purpose to justify the existence of the amateur radio service.</a:t>
            </a:r>
          </a:p>
          <a:p>
            <a:pPr marL="571500" indent="-457200">
              <a:buFont typeface="+mj-lt"/>
              <a:buAutoNum type="arabicPeriod"/>
            </a:pPr>
            <a:r>
              <a:rPr lang="en-US" b="1" dirty="0"/>
              <a:t>We have unique capabilities </a:t>
            </a:r>
            <a:r>
              <a:rPr lang="en-US" dirty="0"/>
              <a:t>that even large research institutions, companies, and governments cannot replicate on their own.</a:t>
            </a:r>
          </a:p>
          <a:p>
            <a:pPr marL="857250" lvl="1" indent="-457200"/>
            <a:r>
              <a:rPr lang="en-US" dirty="0"/>
              <a:t>Provide a platform for global measurement and collaboration</a:t>
            </a:r>
          </a:p>
          <a:p>
            <a:pPr marL="857250" lvl="1" indent="-457200"/>
            <a:r>
              <a:rPr lang="en-US" dirty="0"/>
              <a:t>Bring together people with unusual and unique skillsets, expertise, perspectives, and interests.</a:t>
            </a:r>
          </a:p>
          <a:p>
            <a:pPr marL="571500" indent="-457200">
              <a:buFont typeface="+mj-lt"/>
              <a:buAutoNum type="arabicPeriod"/>
            </a:pPr>
            <a:r>
              <a:rPr lang="en-US" b="1" dirty="0"/>
              <a:t>Science drives us forward. </a:t>
            </a:r>
            <a:r>
              <a:rPr lang="en-US" dirty="0"/>
              <a:t>The unique needs of science forces us to refine our data and analytical skills and advance our radio engineering in directions we may not otherwise go.</a:t>
            </a:r>
            <a:endParaRPr lang="en-US" b="1" dirty="0"/>
          </a:p>
        </p:txBody>
      </p:sp>
      <p:sp>
        <p:nvSpPr>
          <p:cNvPr id="4" name="Slide Number Placeholder 3">
            <a:extLst>
              <a:ext uri="{FF2B5EF4-FFF2-40B4-BE49-F238E27FC236}">
                <a16:creationId xmlns:a16="http://schemas.microsoft.com/office/drawing/2014/main" id="{69E18884-ED3C-5E6D-2BF0-8DEF7C016B87}"/>
              </a:ext>
            </a:extLst>
          </p:cNvPr>
          <p:cNvSpPr>
            <a:spLocks noGrp="1"/>
          </p:cNvSpPr>
          <p:nvPr>
            <p:ph type="sldNum" sz="quarter" idx="4"/>
          </p:nvPr>
        </p:nvSpPr>
        <p:spPr/>
        <p:txBody>
          <a:bodyPr/>
          <a:lstStyle/>
          <a:p>
            <a:fld id="{44C2C18C-FEB7-4381-8F3D-F7B19481DC7E}" type="slidenum">
              <a:rPr lang="en-US" smtClean="0"/>
              <a:pPr/>
              <a:t>15</a:t>
            </a:fld>
            <a:endParaRPr lang="en-US" dirty="0"/>
          </a:p>
        </p:txBody>
      </p:sp>
    </p:spTree>
    <p:extLst>
      <p:ext uri="{BB962C8B-B14F-4D97-AF65-F5344CB8AC3E}">
        <p14:creationId xmlns:p14="http://schemas.microsoft.com/office/powerpoint/2010/main" val="15114436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0A152A-6C61-4CE2-8DA5-0028EF5C35AC}"/>
              </a:ext>
            </a:extLst>
          </p:cNvPr>
          <p:cNvSpPr>
            <a:spLocks noGrp="1"/>
          </p:cNvSpPr>
          <p:nvPr>
            <p:ph type="title"/>
          </p:nvPr>
        </p:nvSpPr>
        <p:spPr/>
        <p:txBody>
          <a:bodyPr/>
          <a:lstStyle/>
          <a:p>
            <a:r>
              <a:rPr lang="en-US" dirty="0"/>
              <a:t>Thank you!</a:t>
            </a:r>
          </a:p>
        </p:txBody>
      </p:sp>
      <p:sp>
        <p:nvSpPr>
          <p:cNvPr id="3" name="Text Placeholder 2">
            <a:extLst>
              <a:ext uri="{FF2B5EF4-FFF2-40B4-BE49-F238E27FC236}">
                <a16:creationId xmlns:a16="http://schemas.microsoft.com/office/drawing/2014/main" id="{A143F534-1F55-C0A0-AF62-0CCCE95380F1}"/>
              </a:ext>
            </a:extLst>
          </p:cNvPr>
          <p:cNvSpPr>
            <a:spLocks noGrp="1"/>
          </p:cNvSpPr>
          <p:nvPr>
            <p:ph type="body" idx="1"/>
          </p:nvPr>
        </p:nvSpPr>
        <p:spPr>
          <a:xfrm>
            <a:off x="248771" y="564102"/>
            <a:ext cx="8673353" cy="3175274"/>
          </a:xfrm>
        </p:spPr>
        <p:txBody>
          <a:bodyPr>
            <a:normAutofit fontScale="55000" lnSpcReduction="20000"/>
          </a:bodyPr>
          <a:lstStyle/>
          <a:p>
            <a:pPr marL="0" indent="0">
              <a:buNone/>
            </a:pPr>
            <a:r>
              <a:rPr lang="en-US" sz="2400" dirty="0"/>
              <a:t>We are especially grateful for the</a:t>
            </a:r>
          </a:p>
          <a:p>
            <a:r>
              <a:rPr lang="en-US" sz="2400" dirty="0"/>
              <a:t>support of NSF Grants  AGS-2045755, AGS-2432821, AGS-2432822, AGS-2432824, and AGS-2432823, and NASA grants 80NSSC23K1322 and 80NSSC25K7026</a:t>
            </a:r>
          </a:p>
          <a:p>
            <a:r>
              <a:rPr lang="en-US" sz="2400" dirty="0"/>
              <a:t>support of Amateur Radio Digital Communication (ARDC).</a:t>
            </a:r>
          </a:p>
          <a:p>
            <a:r>
              <a:rPr lang="en-US" sz="2400" dirty="0"/>
              <a:t>amateur radio community volunteers who have contributed to HamSCI projects.</a:t>
            </a:r>
          </a:p>
          <a:p>
            <a:r>
              <a:rPr lang="en-US" sz="2400" dirty="0"/>
              <a:t>amateur radio community who voluntarily produced and provided the HF radio observations used in this paper, especially the operators of the Reverse Beacon Network (RBN, reversebeacon.net), the Weak Signal Propagation Reporting Network (WSPRNet, wsprnet.org),</a:t>
            </a:r>
            <a:br>
              <a:rPr lang="en-US" sz="2400" dirty="0"/>
            </a:br>
            <a:r>
              <a:rPr lang="en-US" sz="2400" dirty="0"/>
              <a:t>PSKReporter (pskreporter.info) qrz.com, and hamcall.net.</a:t>
            </a:r>
          </a:p>
          <a:p>
            <a:r>
              <a:rPr lang="en-US" sz="2400" dirty="0"/>
              <a:t>use of the Free Open Source Software projects used in this analysis: Ubuntu Linux, python (van Rossum, 1995), matplotlib (Hunter, 2007), NumPy (Oliphant, 2007), SciPy (Jones et al., 2001), pandas (McKinney, 2010), xarray (Hoyer &amp; Hamman, 2017), iPython (Pérez &amp; Granger, 2007), and others (e.g., Millman &amp; Aivazis, 2011).</a:t>
            </a:r>
          </a:p>
          <a:p>
            <a:r>
              <a:rPr lang="en-US" dirty="0"/>
              <a:t>Ann Marie Rogalcheck-Frissell KC2KRQ for the HamSCI silhouette photograph.</a:t>
            </a:r>
            <a:endParaRPr lang="en-US" sz="2400" dirty="0"/>
          </a:p>
          <a:p>
            <a:endParaRPr lang="en-US" dirty="0"/>
          </a:p>
        </p:txBody>
      </p:sp>
      <p:sp>
        <p:nvSpPr>
          <p:cNvPr id="4" name="Slide Number Placeholder 3">
            <a:extLst>
              <a:ext uri="{FF2B5EF4-FFF2-40B4-BE49-F238E27FC236}">
                <a16:creationId xmlns:a16="http://schemas.microsoft.com/office/drawing/2014/main" id="{F30C26AE-EE2A-04F4-FC54-BCAE42A3BA4F}"/>
              </a:ext>
            </a:extLst>
          </p:cNvPr>
          <p:cNvSpPr>
            <a:spLocks noGrp="1"/>
          </p:cNvSpPr>
          <p:nvPr>
            <p:ph type="sldNum" sz="quarter" idx="4"/>
          </p:nvPr>
        </p:nvSpPr>
        <p:spPr/>
        <p:txBody>
          <a:bodyPr/>
          <a:lstStyle/>
          <a:p>
            <a:fld id="{430C441E-E6AD-4414-8B21-29D8B6194FF5}" type="slidenum">
              <a:rPr lang="en-US" smtClean="0"/>
              <a:pPr/>
              <a:t>16</a:t>
            </a:fld>
            <a:endParaRPr lang="en-US" dirty="0"/>
          </a:p>
        </p:txBody>
      </p:sp>
      <p:pic>
        <p:nvPicPr>
          <p:cNvPr id="5" name="Picture 4" descr="Logos of HamSCI Collaborators and Funding Agencies">
            <a:extLst>
              <a:ext uri="{FF2B5EF4-FFF2-40B4-BE49-F238E27FC236}">
                <a16:creationId xmlns:a16="http://schemas.microsoft.com/office/drawing/2014/main" id="{C2E408E2-68A3-E2E4-136B-1F2101C470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0329" y="3727561"/>
            <a:ext cx="5463343" cy="8375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90878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45159" y="27079"/>
            <a:ext cx="6542176" cy="523220"/>
          </a:xfrm>
          <a:prstGeom prst="rect">
            <a:avLst/>
          </a:prstGeom>
        </p:spPr>
        <p:txBody>
          <a:bodyPr wrap="none">
            <a:spAutoFit/>
          </a:bodyPr>
          <a:lstStyle/>
          <a:p>
            <a:r>
              <a:rPr lang="en-US" sz="2800" b="1" dirty="0"/>
              <a:t>H</a:t>
            </a:r>
            <a:r>
              <a:rPr lang="en-US" sz="2800" dirty="0"/>
              <a:t>am radio </a:t>
            </a:r>
            <a:r>
              <a:rPr lang="en-US" sz="2800" b="1" dirty="0"/>
              <a:t>S</a:t>
            </a:r>
            <a:r>
              <a:rPr lang="en-US" sz="2800" dirty="0"/>
              <a:t>cience </a:t>
            </a:r>
            <a:r>
              <a:rPr lang="en-US" sz="2800" b="1" dirty="0"/>
              <a:t>C</a:t>
            </a:r>
            <a:r>
              <a:rPr lang="en-US" sz="2800" dirty="0"/>
              <a:t>itizen </a:t>
            </a:r>
            <a:r>
              <a:rPr lang="en-US" sz="2800" b="1" dirty="0"/>
              <a:t>I</a:t>
            </a:r>
            <a:r>
              <a:rPr lang="en-US" sz="2800" dirty="0"/>
              <a:t>nvestigation</a:t>
            </a:r>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6142" y="108095"/>
            <a:ext cx="1691640" cy="361188"/>
          </a:xfrm>
          <a:prstGeom prst="rect">
            <a:avLst/>
          </a:prstGeom>
        </p:spPr>
      </p:pic>
      <p:sp>
        <p:nvSpPr>
          <p:cNvPr id="2" name="Slide Number Placeholder 1">
            <a:extLst>
              <a:ext uri="{FF2B5EF4-FFF2-40B4-BE49-F238E27FC236}">
                <a16:creationId xmlns:a16="http://schemas.microsoft.com/office/drawing/2014/main" id="{36AB6FC6-13B5-FC48-9414-3B67BABF36E8}"/>
              </a:ext>
            </a:extLst>
          </p:cNvPr>
          <p:cNvSpPr>
            <a:spLocks noGrp="1"/>
          </p:cNvSpPr>
          <p:nvPr>
            <p:ph type="sldNum" sz="quarter" idx="4"/>
          </p:nvPr>
        </p:nvSpPr>
        <p:spPr/>
        <p:txBody>
          <a:bodyPr/>
          <a:lstStyle/>
          <a:p>
            <a:fld id="{B23C2AF2-0460-C845-B5FE-9023C86DF0D3}" type="slidenum">
              <a:rPr lang="en-US" smtClean="0"/>
              <a:t>2</a:t>
            </a:fld>
            <a:endParaRPr lang="en-US" dirty="0"/>
          </a:p>
        </p:txBody>
      </p:sp>
      <p:grpSp>
        <p:nvGrpSpPr>
          <p:cNvPr id="9" name="Group 8">
            <a:extLst>
              <a:ext uri="{FF2B5EF4-FFF2-40B4-BE49-F238E27FC236}">
                <a16:creationId xmlns:a16="http://schemas.microsoft.com/office/drawing/2014/main" id="{FA294E4E-2669-6EB3-840E-747272EA6D06}"/>
              </a:ext>
            </a:extLst>
          </p:cNvPr>
          <p:cNvGrpSpPr/>
          <p:nvPr/>
        </p:nvGrpSpPr>
        <p:grpSpPr>
          <a:xfrm>
            <a:off x="-93642" y="663191"/>
            <a:ext cx="9171965" cy="3615116"/>
            <a:chOff x="-93642" y="643527"/>
            <a:chExt cx="9171965" cy="3615116"/>
          </a:xfrm>
        </p:grpSpPr>
        <p:pic>
          <p:nvPicPr>
            <p:cNvPr id="4" name="Picture 3">
              <a:extLst>
                <a:ext uri="{FF2B5EF4-FFF2-40B4-BE49-F238E27FC236}">
                  <a16:creationId xmlns:a16="http://schemas.microsoft.com/office/drawing/2014/main" id="{23B9363A-C45D-177C-5FF9-241AD51A8703}"/>
                </a:ext>
              </a:extLst>
            </p:cNvPr>
            <p:cNvPicPr>
              <a:picLocks noChangeAspect="1"/>
            </p:cNvPicPr>
            <p:nvPr/>
          </p:nvPicPr>
          <p:blipFill rotWithShape="1">
            <a:blip r:embed="rId4"/>
            <a:srcRect b="41818"/>
            <a:stretch/>
          </p:blipFill>
          <p:spPr>
            <a:xfrm>
              <a:off x="-93642" y="643527"/>
              <a:ext cx="7249886" cy="3615116"/>
            </a:xfrm>
            <a:prstGeom prst="rect">
              <a:avLst/>
            </a:prstGeom>
          </p:spPr>
        </p:pic>
        <p:grpSp>
          <p:nvGrpSpPr>
            <p:cNvPr id="7" name="Group 6">
              <a:extLst>
                <a:ext uri="{FF2B5EF4-FFF2-40B4-BE49-F238E27FC236}">
                  <a16:creationId xmlns:a16="http://schemas.microsoft.com/office/drawing/2014/main" id="{1061EB8D-DAC9-9C03-AA80-80D422A130A9}"/>
                </a:ext>
              </a:extLst>
            </p:cNvPr>
            <p:cNvGrpSpPr/>
            <p:nvPr/>
          </p:nvGrpSpPr>
          <p:grpSpPr>
            <a:xfrm>
              <a:off x="6954773" y="730727"/>
              <a:ext cx="2123550" cy="3440716"/>
              <a:chOff x="7020449" y="906083"/>
              <a:chExt cx="2123550" cy="3440716"/>
            </a:xfrm>
          </p:grpSpPr>
          <p:pic>
            <p:nvPicPr>
              <p:cNvPr id="6" name="Picture 5" descr="A blue rectangle with black letters&#10;&#10;Description automatically generated">
                <a:extLst>
                  <a:ext uri="{FF2B5EF4-FFF2-40B4-BE49-F238E27FC236}">
                    <a16:creationId xmlns:a16="http://schemas.microsoft.com/office/drawing/2014/main" id="{90C0099F-37F5-C3B0-EB42-C96298D1C0AC}"/>
                  </a:ext>
                </a:extLst>
              </p:cNvPr>
              <p:cNvPicPr>
                <a:picLocks noChangeAspect="1"/>
              </p:cNvPicPr>
              <p:nvPr/>
            </p:nvPicPr>
            <p:blipFill>
              <a:blip r:embed="rId5"/>
              <a:stretch>
                <a:fillRect/>
              </a:stretch>
            </p:blipFill>
            <p:spPr>
              <a:xfrm>
                <a:off x="7020449" y="2246875"/>
                <a:ext cx="2123550" cy="834252"/>
              </a:xfrm>
              <a:prstGeom prst="rect">
                <a:avLst/>
              </a:prstGeom>
            </p:spPr>
          </p:pic>
          <p:pic>
            <p:nvPicPr>
              <p:cNvPr id="3074" name="Picture 2">
                <a:extLst>
                  <a:ext uri="{FF2B5EF4-FFF2-40B4-BE49-F238E27FC236}">
                    <a16:creationId xmlns:a16="http://schemas.microsoft.com/office/drawing/2014/main" id="{106E699A-F01A-C23B-D4B9-9F95DDF8C20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64634" y="906083"/>
                <a:ext cx="1035180" cy="1039224"/>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80A99277-A518-15D4-C153-1616040AADE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43028" y="3382696"/>
                <a:ext cx="1278392" cy="964103"/>
              </a:xfrm>
              <a:prstGeom prst="rect">
                <a:avLst/>
              </a:prstGeom>
              <a:noFill/>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12221809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981DB3-BF14-4B0A-A019-B0FADEA811BE}"/>
              </a:ext>
            </a:extLst>
          </p:cNvPr>
          <p:cNvSpPr>
            <a:spLocks noGrp="1"/>
          </p:cNvSpPr>
          <p:nvPr>
            <p:ph type="title"/>
          </p:nvPr>
        </p:nvSpPr>
        <p:spPr/>
        <p:txBody>
          <a:bodyPr/>
          <a:lstStyle/>
          <a:p>
            <a:r>
              <a:rPr lang="en-US" sz="3200" dirty="0"/>
              <a:t>Amateur Radio Helped Discover the Ionosphere</a:t>
            </a:r>
          </a:p>
        </p:txBody>
      </p:sp>
      <p:sp>
        <p:nvSpPr>
          <p:cNvPr id="5" name="Text Placeholder 4">
            <a:extLst>
              <a:ext uri="{FF2B5EF4-FFF2-40B4-BE49-F238E27FC236}">
                <a16:creationId xmlns:a16="http://schemas.microsoft.com/office/drawing/2014/main" id="{2C1B7A86-9917-42D7-A3B7-8D115232D7D8}"/>
              </a:ext>
            </a:extLst>
          </p:cNvPr>
          <p:cNvSpPr>
            <a:spLocks noGrp="1"/>
          </p:cNvSpPr>
          <p:nvPr>
            <p:ph type="body" idx="1"/>
          </p:nvPr>
        </p:nvSpPr>
        <p:spPr>
          <a:xfrm>
            <a:off x="248771" y="668178"/>
            <a:ext cx="6037608" cy="3918812"/>
          </a:xfrm>
        </p:spPr>
        <p:txBody>
          <a:bodyPr>
            <a:normAutofit lnSpcReduction="10000"/>
          </a:bodyPr>
          <a:lstStyle/>
          <a:p>
            <a:r>
              <a:rPr lang="en-US" dirty="0"/>
              <a:t>Early amateur radio played major roles in developing the framework for large-scale citizen science &amp; discovering the ionosphere.</a:t>
            </a:r>
          </a:p>
          <a:p>
            <a:r>
              <a:rPr lang="en-US" b="1" dirty="0"/>
              <a:t>Dr. Chen-Pang Yeang </a:t>
            </a:r>
            <a:r>
              <a:rPr lang="en-US" dirty="0"/>
              <a:t>chronicles this in his book,</a:t>
            </a:r>
          </a:p>
          <a:p>
            <a:pPr marL="114300" indent="0" algn="ctr">
              <a:buNone/>
            </a:pPr>
            <a:r>
              <a:rPr lang="en-US" b="1" i="1" dirty="0"/>
              <a:t>Probing the Sky with Radio Waves.</a:t>
            </a:r>
          </a:p>
          <a:p>
            <a:r>
              <a:rPr lang="en-US" dirty="0"/>
              <a:t>He also tells the story in his 2022 HamSCI Workshop Keynote Address, which you can watch at </a:t>
            </a:r>
            <a:r>
              <a:rPr lang="en-US" dirty="0">
                <a:hlinkClick r:id="rId2"/>
              </a:rPr>
              <a:t>hamsci.org/hamsci2022</a:t>
            </a:r>
            <a:endParaRPr lang="en-US" dirty="0"/>
          </a:p>
          <a:p>
            <a:endParaRPr lang="en-US" dirty="0"/>
          </a:p>
          <a:p>
            <a:endParaRPr lang="en-US" dirty="0"/>
          </a:p>
        </p:txBody>
      </p:sp>
      <p:sp>
        <p:nvSpPr>
          <p:cNvPr id="2" name="Slide Number Placeholder 1">
            <a:extLst>
              <a:ext uri="{FF2B5EF4-FFF2-40B4-BE49-F238E27FC236}">
                <a16:creationId xmlns:a16="http://schemas.microsoft.com/office/drawing/2014/main" id="{26759900-8428-6DE6-1ACA-6D27C0AF289D}"/>
              </a:ext>
            </a:extLst>
          </p:cNvPr>
          <p:cNvSpPr>
            <a:spLocks noGrp="1"/>
          </p:cNvSpPr>
          <p:nvPr>
            <p:ph type="sldNum" sz="quarter" idx="4"/>
          </p:nvPr>
        </p:nvSpPr>
        <p:spPr/>
        <p:txBody>
          <a:bodyPr/>
          <a:lstStyle/>
          <a:p>
            <a:fld id="{44C2C18C-FEB7-4381-8F3D-F7B19481DC7E}" type="slidenum">
              <a:rPr lang="en-US" smtClean="0"/>
              <a:pPr/>
              <a:t>3</a:t>
            </a:fld>
            <a:endParaRPr lang="en-US" dirty="0"/>
          </a:p>
        </p:txBody>
      </p:sp>
      <p:pic>
        <p:nvPicPr>
          <p:cNvPr id="6" name="Picture 2">
            <a:extLst>
              <a:ext uri="{FF2B5EF4-FFF2-40B4-BE49-F238E27FC236}">
                <a16:creationId xmlns:a16="http://schemas.microsoft.com/office/drawing/2014/main" id="{F26F7989-55BD-C8A8-EF57-9B8E79745E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7425" y="769230"/>
            <a:ext cx="2477804" cy="3716707"/>
          </a:xfrm>
          <a:prstGeom prst="rect">
            <a:avLst/>
          </a:prstGeom>
          <a:noFill/>
          <a:ln>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86186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009E23-BE9B-592A-DD34-A2E4DDEF23E2}"/>
              </a:ext>
            </a:extLst>
          </p:cNvPr>
          <p:cNvSpPr>
            <a:spLocks noGrp="1"/>
          </p:cNvSpPr>
          <p:nvPr>
            <p:ph type="title"/>
          </p:nvPr>
        </p:nvSpPr>
        <p:spPr/>
        <p:txBody>
          <a:bodyPr/>
          <a:lstStyle/>
          <a:p>
            <a:r>
              <a:rPr lang="en-US" dirty="0"/>
              <a:t>Science as a Justification for Amateur Radio</a:t>
            </a:r>
          </a:p>
        </p:txBody>
      </p:sp>
      <p:sp>
        <p:nvSpPr>
          <p:cNvPr id="3" name="Text Placeholder 2">
            <a:extLst>
              <a:ext uri="{FF2B5EF4-FFF2-40B4-BE49-F238E27FC236}">
                <a16:creationId xmlns:a16="http://schemas.microsoft.com/office/drawing/2014/main" id="{0C1CFD79-DE3F-E811-B28F-C49C449D633E}"/>
              </a:ext>
            </a:extLst>
          </p:cNvPr>
          <p:cNvSpPr>
            <a:spLocks noGrp="1"/>
          </p:cNvSpPr>
          <p:nvPr>
            <p:ph type="body" idx="1"/>
          </p:nvPr>
        </p:nvSpPr>
        <p:spPr>
          <a:xfrm>
            <a:off x="248772" y="668178"/>
            <a:ext cx="5525012" cy="3918812"/>
          </a:xfrm>
        </p:spPr>
        <p:txBody>
          <a:bodyPr>
            <a:normAutofit fontScale="92500" lnSpcReduction="20000"/>
          </a:bodyPr>
          <a:lstStyle/>
          <a:p>
            <a:r>
              <a:rPr lang="en-US" dirty="0"/>
              <a:t>US Radio Act 1912 restricted amateur access to wavelengths shorter than 200 m.</a:t>
            </a:r>
          </a:p>
          <a:p>
            <a:r>
              <a:rPr lang="en-US" dirty="0"/>
              <a:t>American ham societies used experimentation to legitimate their lobbying for the amateur right to spectrum.</a:t>
            </a:r>
          </a:p>
          <a:p>
            <a:r>
              <a:rPr lang="en-US" dirty="0"/>
              <a:t>Today, Part 97 of the FCC rules states that a primary purpose of the amateur radio service is the “Continuation and extension of the amateur's proven ability to contribute to the advancement of the radio art.”				</a:t>
            </a:r>
          </a:p>
        </p:txBody>
      </p:sp>
      <p:sp>
        <p:nvSpPr>
          <p:cNvPr id="4" name="Slide Number Placeholder 3">
            <a:extLst>
              <a:ext uri="{FF2B5EF4-FFF2-40B4-BE49-F238E27FC236}">
                <a16:creationId xmlns:a16="http://schemas.microsoft.com/office/drawing/2014/main" id="{4BEE4518-6009-15CE-CCCD-93AF15B167B5}"/>
              </a:ext>
            </a:extLst>
          </p:cNvPr>
          <p:cNvSpPr>
            <a:spLocks noGrp="1"/>
          </p:cNvSpPr>
          <p:nvPr>
            <p:ph type="sldNum" sz="quarter" idx="4"/>
          </p:nvPr>
        </p:nvSpPr>
        <p:spPr/>
        <p:txBody>
          <a:bodyPr/>
          <a:lstStyle/>
          <a:p>
            <a:fld id="{430C441E-E6AD-4414-8B21-29D8B6194FF5}" type="slidenum">
              <a:rPr lang="en-US" smtClean="0"/>
              <a:pPr/>
              <a:t>4</a:t>
            </a:fld>
            <a:endParaRPr lang="en-US" dirty="0"/>
          </a:p>
        </p:txBody>
      </p:sp>
      <p:pic>
        <p:nvPicPr>
          <p:cNvPr id="5" name="Picture 2" descr="U.S. Capitol Visitor Center - S. 6412, An Act to regulate radio  communication (Radio Act of 1912), May 20, 1912 Following the Titanic  investigation, which found that radio interference contributed to delays">
            <a:hlinkClick r:id="rId2"/>
            <a:extLst>
              <a:ext uri="{FF2B5EF4-FFF2-40B4-BE49-F238E27FC236}">
                <a16:creationId xmlns:a16="http://schemas.microsoft.com/office/drawing/2014/main" id="{2D05BB64-A904-6D93-791A-F54ECDE0F9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48134" y="668178"/>
            <a:ext cx="2773990" cy="39188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13019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1ABBF-FD63-1742-5AC1-CCAB82BFBFE9}"/>
              </a:ext>
            </a:extLst>
          </p:cNvPr>
          <p:cNvSpPr>
            <a:spLocks noGrp="1"/>
          </p:cNvSpPr>
          <p:nvPr>
            <p:ph type="title"/>
          </p:nvPr>
        </p:nvSpPr>
        <p:spPr/>
        <p:txBody>
          <a:bodyPr/>
          <a:lstStyle/>
          <a:p>
            <a:r>
              <a:rPr lang="en-US" dirty="0"/>
              <a:t>1920-21: NBS-ARRL Fading Trials </a:t>
            </a:r>
          </a:p>
        </p:txBody>
      </p:sp>
      <p:sp>
        <p:nvSpPr>
          <p:cNvPr id="3" name="Text Placeholder 2">
            <a:extLst>
              <a:ext uri="{FF2B5EF4-FFF2-40B4-BE49-F238E27FC236}">
                <a16:creationId xmlns:a16="http://schemas.microsoft.com/office/drawing/2014/main" id="{6DC9EE0F-FBD1-3ECE-9187-888B43EA4B36}"/>
              </a:ext>
            </a:extLst>
          </p:cNvPr>
          <p:cNvSpPr>
            <a:spLocks noGrp="1"/>
          </p:cNvSpPr>
          <p:nvPr>
            <p:ph type="body" idx="1"/>
          </p:nvPr>
        </p:nvSpPr>
        <p:spPr>
          <a:xfrm>
            <a:off x="248772" y="668178"/>
            <a:ext cx="4718644" cy="3918812"/>
          </a:xfrm>
        </p:spPr>
        <p:txBody>
          <a:bodyPr>
            <a:normAutofit fontScale="92500" lnSpcReduction="20000"/>
          </a:bodyPr>
          <a:lstStyle/>
          <a:p>
            <a:r>
              <a:rPr lang="en-US" dirty="0"/>
              <a:t>Collaboration between the US National Bureau of Standards and ARRL.</a:t>
            </a:r>
          </a:p>
          <a:p>
            <a:r>
              <a:rPr lang="en-US" dirty="0"/>
              <a:t>Well-structured call for the amateur radio community to submit signal reports to help understand radio signal fading.</a:t>
            </a:r>
          </a:p>
          <a:p>
            <a:r>
              <a:rPr lang="en-US" dirty="0"/>
              <a:t>Generated thousands of records.</a:t>
            </a:r>
          </a:p>
          <a:p>
            <a:r>
              <a:rPr lang="en-US" dirty="0"/>
              <a:t>Data’s scientific significance was unclear, but the campaign became a model for large-scale citizen science.</a:t>
            </a:r>
          </a:p>
          <a:p>
            <a:endParaRPr lang="en-US" dirty="0"/>
          </a:p>
        </p:txBody>
      </p:sp>
      <p:sp>
        <p:nvSpPr>
          <p:cNvPr id="4" name="Slide Number Placeholder 3">
            <a:extLst>
              <a:ext uri="{FF2B5EF4-FFF2-40B4-BE49-F238E27FC236}">
                <a16:creationId xmlns:a16="http://schemas.microsoft.com/office/drawing/2014/main" id="{E0972346-3FA4-6CA7-1093-74AD67D3CBDF}"/>
              </a:ext>
            </a:extLst>
          </p:cNvPr>
          <p:cNvSpPr>
            <a:spLocks noGrp="1"/>
          </p:cNvSpPr>
          <p:nvPr>
            <p:ph type="sldNum" sz="quarter" idx="4"/>
          </p:nvPr>
        </p:nvSpPr>
        <p:spPr/>
        <p:txBody>
          <a:bodyPr/>
          <a:lstStyle/>
          <a:p>
            <a:fld id="{430C441E-E6AD-4414-8B21-29D8B6194FF5}" type="slidenum">
              <a:rPr lang="en-US" smtClean="0"/>
              <a:pPr/>
              <a:t>5</a:t>
            </a:fld>
            <a:endParaRPr lang="en-US" dirty="0"/>
          </a:p>
        </p:txBody>
      </p:sp>
      <p:pic>
        <p:nvPicPr>
          <p:cNvPr id="5" name="Shape 225">
            <a:extLst>
              <a:ext uri="{FF2B5EF4-FFF2-40B4-BE49-F238E27FC236}">
                <a16:creationId xmlns:a16="http://schemas.microsoft.com/office/drawing/2014/main" id="{F21A3DFA-4DB7-299B-0BEA-48E37DAADD19}"/>
              </a:ext>
            </a:extLst>
          </p:cNvPr>
          <p:cNvPicPr preferRelativeResize="0"/>
          <p:nvPr/>
        </p:nvPicPr>
        <p:blipFill rotWithShape="1">
          <a:blip r:embed="rId2">
            <a:alphaModFix/>
          </a:blip>
          <a:srcRect/>
          <a:stretch/>
        </p:blipFill>
        <p:spPr>
          <a:xfrm>
            <a:off x="5071044" y="668178"/>
            <a:ext cx="3851079" cy="3918812"/>
          </a:xfrm>
          <a:prstGeom prst="rect">
            <a:avLst/>
          </a:prstGeom>
          <a:noFill/>
          <a:ln>
            <a:noFill/>
          </a:ln>
        </p:spPr>
      </p:pic>
    </p:spTree>
    <p:extLst>
      <p:ext uri="{BB962C8B-B14F-4D97-AF65-F5344CB8AC3E}">
        <p14:creationId xmlns:p14="http://schemas.microsoft.com/office/powerpoint/2010/main" val="28147421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8CACA-100B-C4B7-0526-B1D51D173444}"/>
              </a:ext>
            </a:extLst>
          </p:cNvPr>
          <p:cNvSpPr>
            <a:spLocks noGrp="1"/>
          </p:cNvSpPr>
          <p:nvPr>
            <p:ph type="title"/>
          </p:nvPr>
        </p:nvSpPr>
        <p:spPr/>
        <p:txBody>
          <a:bodyPr/>
          <a:lstStyle/>
          <a:p>
            <a:r>
              <a:rPr lang="en-US" sz="3200" dirty="0"/>
              <a:t>A Few Theories of Radio Wave Propagation…</a:t>
            </a:r>
          </a:p>
        </p:txBody>
      </p:sp>
      <p:graphicFrame>
        <p:nvGraphicFramePr>
          <p:cNvPr id="3" name="Table 2">
            <a:extLst>
              <a:ext uri="{FF2B5EF4-FFF2-40B4-BE49-F238E27FC236}">
                <a16:creationId xmlns:a16="http://schemas.microsoft.com/office/drawing/2014/main" id="{5865FDB6-A6EB-C357-E8BE-A9B32EB733D2}"/>
              </a:ext>
            </a:extLst>
          </p:cNvPr>
          <p:cNvGraphicFramePr>
            <a:graphicFrameLocks noGrp="1"/>
          </p:cNvGraphicFramePr>
          <p:nvPr>
            <p:extLst>
              <p:ext uri="{D42A27DB-BD31-4B8C-83A1-F6EECF244321}">
                <p14:modId xmlns:p14="http://schemas.microsoft.com/office/powerpoint/2010/main" val="2329444930"/>
              </p:ext>
            </p:extLst>
          </p:nvPr>
        </p:nvGraphicFramePr>
        <p:xfrm>
          <a:off x="212035" y="714317"/>
          <a:ext cx="8719929" cy="3841058"/>
        </p:xfrm>
        <a:graphic>
          <a:graphicData uri="http://schemas.openxmlformats.org/drawingml/2006/table">
            <a:tbl>
              <a:tblPr firstRow="1" bandRow="1">
                <a:tableStyleId>{7593267E-3B95-4606-88D1-E13D2D4DDBFE}</a:tableStyleId>
              </a:tblPr>
              <a:tblGrid>
                <a:gridCol w="2906643">
                  <a:extLst>
                    <a:ext uri="{9D8B030D-6E8A-4147-A177-3AD203B41FA5}">
                      <a16:colId xmlns:a16="http://schemas.microsoft.com/office/drawing/2014/main" val="2560976222"/>
                    </a:ext>
                  </a:extLst>
                </a:gridCol>
                <a:gridCol w="2906643">
                  <a:extLst>
                    <a:ext uri="{9D8B030D-6E8A-4147-A177-3AD203B41FA5}">
                      <a16:colId xmlns:a16="http://schemas.microsoft.com/office/drawing/2014/main" val="3868102632"/>
                    </a:ext>
                  </a:extLst>
                </a:gridCol>
                <a:gridCol w="2906643">
                  <a:extLst>
                    <a:ext uri="{9D8B030D-6E8A-4147-A177-3AD203B41FA5}">
                      <a16:colId xmlns:a16="http://schemas.microsoft.com/office/drawing/2014/main" val="4121773302"/>
                    </a:ext>
                  </a:extLst>
                </a:gridCol>
              </a:tblGrid>
              <a:tr h="3841058">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b="1" dirty="0">
                          <a:ea typeface="新細明體" panose="02020500000000000000" pitchFamily="18" charset="-120"/>
                        </a:rPr>
                        <a:t>Surface Diffraction Theory</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dirty="0">
                          <a:ea typeface="新細明體" panose="02020500000000000000" pitchFamily="18" charset="-120"/>
                        </a:rPr>
                        <a:t>(1903)</a:t>
                      </a:r>
                      <a:endParaRPr lang="en-US" altLang="zh-TW" b="1" dirty="0">
                        <a:ea typeface="新細明體" panose="02020500000000000000" pitchFamily="18" charset="-120"/>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altLang="zh-TW" b="1" dirty="0">
                        <a:ea typeface="新細明體" panose="02020500000000000000" pitchFamily="18" charset="-120"/>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altLang="zh-TW" b="1" dirty="0">
                        <a:ea typeface="新細明體" panose="02020500000000000000" pitchFamily="18" charset="-120"/>
                      </a:endParaRP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dirty="0">
                          <a:ea typeface="新細明體" panose="02020500000000000000" pitchFamily="18" charset="-120"/>
                        </a:rPr>
                        <a:t>Hector Macdonald</a:t>
                      </a:r>
                      <a:endParaRPr lang="en-US" altLang="zh-TW" b="1" dirty="0">
                        <a:ea typeface="新細明體" panose="02020500000000000000" pitchFamily="18" charset="-120"/>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b="1" dirty="0">
                          <a:ea typeface="新細明體" panose="02020500000000000000" pitchFamily="18" charset="-120"/>
                        </a:rPr>
                        <a:t>Atmospheric Reflection Theory </a:t>
                      </a:r>
                      <a:r>
                        <a:rPr lang="en-US" altLang="zh-TW" b="0" dirty="0">
                          <a:ea typeface="新細明體" panose="02020500000000000000" pitchFamily="18" charset="-120"/>
                        </a:rPr>
                        <a:t>(1902)</a:t>
                      </a:r>
                    </a:p>
                    <a:p>
                      <a:endParaRPr lang="en-US" dirty="0"/>
                    </a:p>
                  </a:txBody>
                  <a:tcPr/>
                </a:tc>
                <a:tc>
                  <a:txBody>
                    <a:bodyPr/>
                    <a:lstStyle/>
                    <a:p>
                      <a:pPr algn="ctr"/>
                      <a:r>
                        <a:rPr lang="en-US" b="1" dirty="0"/>
                        <a:t>Ionic Refraction Theory</a:t>
                      </a:r>
                    </a:p>
                    <a:p>
                      <a:pPr algn="ctr"/>
                      <a:r>
                        <a:rPr lang="en-US" dirty="0"/>
                        <a:t>(1912-24)</a:t>
                      </a:r>
                    </a:p>
                    <a:p>
                      <a:endParaRPr lang="en-US" dirty="0"/>
                    </a:p>
                    <a:p>
                      <a:endParaRPr lang="en-US" dirty="0"/>
                    </a:p>
                  </a:txBody>
                  <a:tcPr/>
                </a:tc>
                <a:extLst>
                  <a:ext uri="{0D108BD9-81ED-4DB2-BD59-A6C34878D82A}">
                    <a16:rowId xmlns:a16="http://schemas.microsoft.com/office/drawing/2014/main" val="2862801396"/>
                  </a:ext>
                </a:extLst>
              </a:tr>
            </a:tbl>
          </a:graphicData>
        </a:graphic>
      </p:graphicFrame>
      <p:grpSp>
        <p:nvGrpSpPr>
          <p:cNvPr id="6" name="Group 5">
            <a:extLst>
              <a:ext uri="{FF2B5EF4-FFF2-40B4-BE49-F238E27FC236}">
                <a16:creationId xmlns:a16="http://schemas.microsoft.com/office/drawing/2014/main" id="{CA07F9B4-FF2C-5816-D3B8-02CAAA356042}"/>
              </a:ext>
            </a:extLst>
          </p:cNvPr>
          <p:cNvGrpSpPr/>
          <p:nvPr/>
        </p:nvGrpSpPr>
        <p:grpSpPr>
          <a:xfrm>
            <a:off x="604897" y="1390195"/>
            <a:ext cx="2051540" cy="2580163"/>
            <a:chOff x="574417" y="1495237"/>
            <a:chExt cx="2051540" cy="2580163"/>
          </a:xfrm>
        </p:grpSpPr>
        <p:pic>
          <p:nvPicPr>
            <p:cNvPr id="4" name="Picture 12" descr="diffraction.jpg">
              <a:extLst>
                <a:ext uri="{FF2B5EF4-FFF2-40B4-BE49-F238E27FC236}">
                  <a16:creationId xmlns:a16="http://schemas.microsoft.com/office/drawing/2014/main" id="{52240217-E909-53C1-0D0A-D0CCED599FA0}"/>
                </a:ext>
              </a:extLst>
            </p:cNvPr>
            <p:cNvPicPr>
              <a:picLocks noChangeAspect="1"/>
            </p:cNvPicPr>
            <p:nvPr/>
          </p:nvPicPr>
          <p:blipFill rotWithShape="1">
            <a:blip r:embed="rId2">
              <a:extLst>
                <a:ext uri="{28A0092B-C50C-407E-A947-70E740481C1C}">
                  <a14:useLocalDpi xmlns:a14="http://schemas.microsoft.com/office/drawing/2010/main" val="0"/>
                </a:ext>
              </a:extLst>
            </a:blip>
            <a:srcRect b="60481"/>
            <a:stretch>
              <a:fillRect/>
            </a:stretch>
          </p:blipFill>
          <p:spPr bwMode="auto">
            <a:xfrm>
              <a:off x="574417" y="1495237"/>
              <a:ext cx="2051540" cy="843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The image “http://www.learn-math.info/history/photos/Macdonald.jpeg” cannot be displayed, because it contains errors.">
              <a:extLst>
                <a:ext uri="{FF2B5EF4-FFF2-40B4-BE49-F238E27FC236}">
                  <a16:creationId xmlns:a16="http://schemas.microsoft.com/office/drawing/2014/main" id="{1066C8ED-DE4A-070E-4A39-9154B163C5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7714" y="2487715"/>
              <a:ext cx="1304946" cy="1587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0" name="Group 19">
            <a:extLst>
              <a:ext uri="{FF2B5EF4-FFF2-40B4-BE49-F238E27FC236}">
                <a16:creationId xmlns:a16="http://schemas.microsoft.com/office/drawing/2014/main" id="{8E3611BC-6A16-398B-D1BF-A834FD20CDE6}"/>
              </a:ext>
            </a:extLst>
          </p:cNvPr>
          <p:cNvGrpSpPr/>
          <p:nvPr/>
        </p:nvGrpSpPr>
        <p:grpSpPr>
          <a:xfrm>
            <a:off x="3246175" y="1390195"/>
            <a:ext cx="2617114" cy="3105983"/>
            <a:chOff x="3246175" y="1390195"/>
            <a:chExt cx="2617114" cy="3105983"/>
          </a:xfrm>
        </p:grpSpPr>
        <p:grpSp>
          <p:nvGrpSpPr>
            <p:cNvPr id="10" name="Group 9">
              <a:extLst>
                <a:ext uri="{FF2B5EF4-FFF2-40B4-BE49-F238E27FC236}">
                  <a16:creationId xmlns:a16="http://schemas.microsoft.com/office/drawing/2014/main" id="{03BEBBEB-C078-296C-AA41-E3F5E2317B89}"/>
                </a:ext>
              </a:extLst>
            </p:cNvPr>
            <p:cNvGrpSpPr/>
            <p:nvPr/>
          </p:nvGrpSpPr>
          <p:grpSpPr>
            <a:xfrm>
              <a:off x="3280713" y="1390195"/>
              <a:ext cx="2582576" cy="2474703"/>
              <a:chOff x="3280713" y="1390195"/>
              <a:chExt cx="2582576" cy="2474703"/>
            </a:xfrm>
          </p:grpSpPr>
          <p:pic>
            <p:nvPicPr>
              <p:cNvPr id="7" name="Picture 8" descr="reflection.jpg">
                <a:extLst>
                  <a:ext uri="{FF2B5EF4-FFF2-40B4-BE49-F238E27FC236}">
                    <a16:creationId xmlns:a16="http://schemas.microsoft.com/office/drawing/2014/main" id="{67F510EB-BC46-5B8D-D55F-8771A725D003}"/>
                  </a:ext>
                </a:extLst>
              </p:cNvPr>
              <p:cNvPicPr>
                <a:picLocks noChangeAspect="1"/>
              </p:cNvPicPr>
              <p:nvPr/>
            </p:nvPicPr>
            <p:blipFill rotWithShape="1">
              <a:blip r:embed="rId4">
                <a:extLst>
                  <a:ext uri="{28A0092B-C50C-407E-A947-70E740481C1C}">
                    <a14:useLocalDpi xmlns:a14="http://schemas.microsoft.com/office/drawing/2010/main" val="0"/>
                  </a:ext>
                </a:extLst>
              </a:blip>
              <a:srcRect b="64009"/>
              <a:stretch>
                <a:fillRect/>
              </a:stretch>
            </p:blipFill>
            <p:spPr bwMode="auto">
              <a:xfrm>
                <a:off x="3280713" y="1390195"/>
                <a:ext cx="2582576" cy="957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3" descr="Heaviside.jpeg                                                 00035881Macintosh HD                   BCDA99F4:">
                <a:extLst>
                  <a:ext uri="{FF2B5EF4-FFF2-40B4-BE49-F238E27FC236}">
                    <a16:creationId xmlns:a16="http://schemas.microsoft.com/office/drawing/2014/main" id="{64354169-309E-5B45-7FA3-B87F4486803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21608" y="2571749"/>
                <a:ext cx="1062929" cy="1293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4" descr="DMY604p9pqRy.jpg                                               00035881Macintosh HD                   BCDA99F4:">
                <a:extLst>
                  <a:ext uri="{FF2B5EF4-FFF2-40B4-BE49-F238E27FC236}">
                    <a16:creationId xmlns:a16="http://schemas.microsoft.com/office/drawing/2014/main" id="{072797BC-158E-8538-A750-4BD9D0037E0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59465" y="2571750"/>
                <a:ext cx="991738" cy="1293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TextBox 10">
              <a:extLst>
                <a:ext uri="{FF2B5EF4-FFF2-40B4-BE49-F238E27FC236}">
                  <a16:creationId xmlns:a16="http://schemas.microsoft.com/office/drawing/2014/main" id="{E9CA93E9-4C24-03AB-E569-94EC62612FED}"/>
                </a:ext>
              </a:extLst>
            </p:cNvPr>
            <p:cNvSpPr txBox="1"/>
            <p:nvPr/>
          </p:nvSpPr>
          <p:spPr>
            <a:xfrm>
              <a:off x="3246175" y="4065291"/>
              <a:ext cx="1213794" cy="430887"/>
            </a:xfrm>
            <a:prstGeom prst="rect">
              <a:avLst/>
            </a:prstGeom>
            <a:noFill/>
          </p:spPr>
          <p:txBody>
            <a:bodyPr wrap="none" rtlCol="0">
              <a:spAutoFit/>
            </a:bodyPr>
            <a:lstStyle/>
            <a:p>
              <a:pPr algn="ctr"/>
              <a:r>
                <a:rPr lang="en-US" sz="1100" dirty="0"/>
                <a:t>Oliver Heaviside</a:t>
              </a:r>
            </a:p>
            <a:p>
              <a:pPr algn="ctr"/>
              <a:r>
                <a:rPr lang="en-US" sz="1100" dirty="0"/>
                <a:t>(London)</a:t>
              </a:r>
            </a:p>
          </p:txBody>
        </p:sp>
        <p:sp>
          <p:nvSpPr>
            <p:cNvPr id="12" name="TextBox 11">
              <a:extLst>
                <a:ext uri="{FF2B5EF4-FFF2-40B4-BE49-F238E27FC236}">
                  <a16:creationId xmlns:a16="http://schemas.microsoft.com/office/drawing/2014/main" id="{C057996C-0C2C-4BF6-721F-C6627E094D5B}"/>
                </a:ext>
              </a:extLst>
            </p:cNvPr>
            <p:cNvSpPr txBox="1"/>
            <p:nvPr/>
          </p:nvSpPr>
          <p:spPr>
            <a:xfrm>
              <a:off x="4680496" y="4065291"/>
              <a:ext cx="1149675" cy="430887"/>
            </a:xfrm>
            <a:prstGeom prst="rect">
              <a:avLst/>
            </a:prstGeom>
            <a:noFill/>
          </p:spPr>
          <p:txBody>
            <a:bodyPr wrap="none" rtlCol="0">
              <a:spAutoFit/>
            </a:bodyPr>
            <a:lstStyle/>
            <a:p>
              <a:pPr algn="ctr"/>
              <a:r>
                <a:rPr lang="en-US" sz="1100" dirty="0"/>
                <a:t>Arthur Kennelly</a:t>
              </a:r>
            </a:p>
            <a:p>
              <a:pPr algn="ctr"/>
              <a:r>
                <a:rPr lang="en-US" sz="1100" dirty="0"/>
                <a:t>(Boston)</a:t>
              </a:r>
            </a:p>
          </p:txBody>
        </p:sp>
      </p:grpSp>
      <p:grpSp>
        <p:nvGrpSpPr>
          <p:cNvPr id="19" name="Group 18">
            <a:extLst>
              <a:ext uri="{FF2B5EF4-FFF2-40B4-BE49-F238E27FC236}">
                <a16:creationId xmlns:a16="http://schemas.microsoft.com/office/drawing/2014/main" id="{31FFAAE6-5F38-26B8-8FF8-71EF69E5AF1C}"/>
              </a:ext>
            </a:extLst>
          </p:cNvPr>
          <p:cNvGrpSpPr/>
          <p:nvPr/>
        </p:nvGrpSpPr>
        <p:grpSpPr>
          <a:xfrm>
            <a:off x="6358539" y="1278602"/>
            <a:ext cx="2416157" cy="3217576"/>
            <a:chOff x="6358539" y="1278602"/>
            <a:chExt cx="2416157" cy="3217576"/>
          </a:xfrm>
        </p:grpSpPr>
        <p:pic>
          <p:nvPicPr>
            <p:cNvPr id="13" name="Picture 8" descr="Yeang_chp4_007.jpg">
              <a:extLst>
                <a:ext uri="{FF2B5EF4-FFF2-40B4-BE49-F238E27FC236}">
                  <a16:creationId xmlns:a16="http://schemas.microsoft.com/office/drawing/2014/main" id="{A1E4B022-259D-CDAA-4275-62189026D98C}"/>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471416" y="1278602"/>
              <a:ext cx="2155245" cy="1293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
              <a:extLst>
                <a:ext uri="{FF2B5EF4-FFF2-40B4-BE49-F238E27FC236}">
                  <a16:creationId xmlns:a16="http://schemas.microsoft.com/office/drawing/2014/main" id="{8D623896-352D-803D-32C5-0FAE942FF962}"/>
                </a:ext>
              </a:extLst>
            </p:cNvPr>
            <p:cNvPicPr>
              <a:picLocks noChangeAspect="1"/>
            </p:cNvPicPr>
            <p:nvPr/>
          </p:nvPicPr>
          <p:blipFill rotWithShape="1">
            <a:blip r:embed="rId8">
              <a:extLst>
                <a:ext uri="{28A0092B-C50C-407E-A947-70E740481C1C}">
                  <a14:useLocalDpi xmlns:a14="http://schemas.microsoft.com/office/drawing/2010/main" val="0"/>
                </a:ext>
              </a:extLst>
            </a:blip>
            <a:srcRect l="11179" r="12822"/>
            <a:stretch>
              <a:fillRect/>
            </a:stretch>
          </p:blipFill>
          <p:spPr bwMode="auto">
            <a:xfrm>
              <a:off x="6375479" y="2571749"/>
              <a:ext cx="1090149" cy="143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0" descr="WilliamHenryEccles.jpeg                                        00035881Macintosh HD                   BCDA99F4:">
              <a:extLst>
                <a:ext uri="{FF2B5EF4-FFF2-40B4-BE49-F238E27FC236}">
                  <a16:creationId xmlns:a16="http://schemas.microsoft.com/office/drawing/2014/main" id="{C4264298-6418-D8E7-2258-C99F09359AE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32449" y="2571748"/>
              <a:ext cx="1008185" cy="1434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6">
              <a:extLst>
                <a:ext uri="{FF2B5EF4-FFF2-40B4-BE49-F238E27FC236}">
                  <a16:creationId xmlns:a16="http://schemas.microsoft.com/office/drawing/2014/main" id="{325B3A63-5D3B-3C94-5B0A-0354E0BEED70}"/>
                </a:ext>
              </a:extLst>
            </p:cNvPr>
            <p:cNvSpPr txBox="1"/>
            <p:nvPr/>
          </p:nvSpPr>
          <p:spPr>
            <a:xfrm>
              <a:off x="6358539" y="4065291"/>
              <a:ext cx="1124027" cy="430887"/>
            </a:xfrm>
            <a:prstGeom prst="rect">
              <a:avLst/>
            </a:prstGeom>
            <a:noFill/>
          </p:spPr>
          <p:txBody>
            <a:bodyPr wrap="none" rtlCol="0">
              <a:spAutoFit/>
            </a:bodyPr>
            <a:lstStyle/>
            <a:p>
              <a:pPr algn="ctr"/>
              <a:r>
                <a:rPr lang="en-US" sz="1100" dirty="0"/>
                <a:t>Joseph Larmor</a:t>
              </a:r>
            </a:p>
            <a:p>
              <a:pPr algn="ctr"/>
              <a:r>
                <a:rPr lang="en-US" sz="1100" dirty="0"/>
                <a:t>(Cambridge)</a:t>
              </a:r>
            </a:p>
          </p:txBody>
        </p:sp>
        <p:sp>
          <p:nvSpPr>
            <p:cNvPr id="18" name="TextBox 17">
              <a:extLst>
                <a:ext uri="{FF2B5EF4-FFF2-40B4-BE49-F238E27FC236}">
                  <a16:creationId xmlns:a16="http://schemas.microsoft.com/office/drawing/2014/main" id="{0A8EDE4B-D0EF-42DC-E01B-737398AA0E15}"/>
                </a:ext>
              </a:extLst>
            </p:cNvPr>
            <p:cNvSpPr txBox="1"/>
            <p:nvPr/>
          </p:nvSpPr>
          <p:spPr>
            <a:xfrm>
              <a:off x="7498385" y="4065291"/>
              <a:ext cx="1276311" cy="430887"/>
            </a:xfrm>
            <a:prstGeom prst="rect">
              <a:avLst/>
            </a:prstGeom>
            <a:noFill/>
          </p:spPr>
          <p:txBody>
            <a:bodyPr wrap="none" rtlCol="0">
              <a:spAutoFit/>
            </a:bodyPr>
            <a:lstStyle/>
            <a:p>
              <a:pPr algn="ctr"/>
              <a:r>
                <a:rPr lang="en-US" sz="1100" dirty="0"/>
                <a:t>William H. Eccles</a:t>
              </a:r>
            </a:p>
            <a:p>
              <a:pPr algn="ctr"/>
              <a:r>
                <a:rPr lang="en-US" sz="1100" dirty="0"/>
                <a:t>(London)</a:t>
              </a:r>
            </a:p>
          </p:txBody>
        </p:sp>
      </p:grpSp>
    </p:spTree>
    <p:extLst>
      <p:ext uri="{BB962C8B-B14F-4D97-AF65-F5344CB8AC3E}">
        <p14:creationId xmlns:p14="http://schemas.microsoft.com/office/powerpoint/2010/main" val="42301863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EB4A6-F4A3-0B7A-38B2-26D27BD5045E}"/>
              </a:ext>
            </a:extLst>
          </p:cNvPr>
          <p:cNvSpPr>
            <a:spLocks noGrp="1"/>
          </p:cNvSpPr>
          <p:nvPr>
            <p:ph type="title"/>
          </p:nvPr>
        </p:nvSpPr>
        <p:spPr/>
        <p:txBody>
          <a:bodyPr/>
          <a:lstStyle/>
          <a:p>
            <a:r>
              <a:rPr lang="en-US" dirty="0"/>
              <a:t>ARRL-RSGB Transatlantic Tests</a:t>
            </a:r>
          </a:p>
        </p:txBody>
      </p:sp>
      <p:sp>
        <p:nvSpPr>
          <p:cNvPr id="3" name="Text Placeholder 2">
            <a:extLst>
              <a:ext uri="{FF2B5EF4-FFF2-40B4-BE49-F238E27FC236}">
                <a16:creationId xmlns:a16="http://schemas.microsoft.com/office/drawing/2014/main" id="{8ACD4D15-2870-2C8B-521D-C2251E3EEA84}"/>
              </a:ext>
            </a:extLst>
          </p:cNvPr>
          <p:cNvSpPr>
            <a:spLocks noGrp="1"/>
          </p:cNvSpPr>
          <p:nvPr>
            <p:ph type="body" idx="1"/>
          </p:nvPr>
        </p:nvSpPr>
        <p:spPr>
          <a:xfrm>
            <a:off x="248772" y="668178"/>
            <a:ext cx="4039024" cy="3918812"/>
          </a:xfrm>
        </p:spPr>
        <p:txBody>
          <a:bodyPr>
            <a:normAutofit fontScale="92500" lnSpcReduction="10000"/>
          </a:bodyPr>
          <a:lstStyle/>
          <a:p>
            <a:r>
              <a:rPr lang="en-US" dirty="0"/>
              <a:t>A series of four Transatlantic Tests from 1921-1924 between the ARRL and RSGB:</a:t>
            </a:r>
          </a:p>
          <a:p>
            <a:pPr lvl="1"/>
            <a:r>
              <a:rPr lang="en-US" dirty="0"/>
              <a:t>Provided experimental data in support of the ionic refraction theory</a:t>
            </a:r>
          </a:p>
          <a:p>
            <a:pPr lvl="1"/>
            <a:r>
              <a:rPr lang="en-US" dirty="0"/>
              <a:t>Demonstrated that low-power, shortwave stations could communicate long distances, rather than requiring massive commercial transmitters.</a:t>
            </a:r>
          </a:p>
        </p:txBody>
      </p:sp>
      <p:sp>
        <p:nvSpPr>
          <p:cNvPr id="4" name="Slide Number Placeholder 3">
            <a:extLst>
              <a:ext uri="{FF2B5EF4-FFF2-40B4-BE49-F238E27FC236}">
                <a16:creationId xmlns:a16="http://schemas.microsoft.com/office/drawing/2014/main" id="{4B61CFF5-D19B-39FF-CFA1-2F894456BE3B}"/>
              </a:ext>
            </a:extLst>
          </p:cNvPr>
          <p:cNvSpPr>
            <a:spLocks noGrp="1"/>
          </p:cNvSpPr>
          <p:nvPr>
            <p:ph type="sldNum" sz="quarter" idx="4"/>
          </p:nvPr>
        </p:nvSpPr>
        <p:spPr/>
        <p:txBody>
          <a:bodyPr/>
          <a:lstStyle/>
          <a:p>
            <a:fld id="{430C441E-E6AD-4414-8B21-29D8B6194FF5}" type="slidenum">
              <a:rPr lang="en-US" smtClean="0"/>
              <a:pPr/>
              <a:t>7</a:t>
            </a:fld>
            <a:endParaRPr lang="en-US" dirty="0"/>
          </a:p>
        </p:txBody>
      </p:sp>
      <p:pic>
        <p:nvPicPr>
          <p:cNvPr id="1026" name="Picture 2">
            <a:extLst>
              <a:ext uri="{FF2B5EF4-FFF2-40B4-BE49-F238E27FC236}">
                <a16:creationId xmlns:a16="http://schemas.microsoft.com/office/drawing/2014/main" id="{0492C8DA-DAFA-9337-9330-076964EC23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76995" y="677805"/>
            <a:ext cx="1538219" cy="232346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303898EB-CB7B-A296-AE41-BC2D0628EEC4}"/>
              </a:ext>
            </a:extLst>
          </p:cNvPr>
          <p:cNvPicPr>
            <a:picLocks noChangeAspect="1"/>
          </p:cNvPicPr>
          <p:nvPr/>
        </p:nvPicPr>
        <p:blipFill>
          <a:blip r:embed="rId3"/>
          <a:stretch>
            <a:fillRect/>
          </a:stretch>
        </p:blipFill>
        <p:spPr>
          <a:xfrm>
            <a:off x="7028686" y="677805"/>
            <a:ext cx="1751801" cy="2313837"/>
          </a:xfrm>
          <a:prstGeom prst="rect">
            <a:avLst/>
          </a:prstGeom>
        </p:spPr>
      </p:pic>
      <p:pic>
        <p:nvPicPr>
          <p:cNvPr id="8" name="Shape 214">
            <a:extLst>
              <a:ext uri="{FF2B5EF4-FFF2-40B4-BE49-F238E27FC236}">
                <a16:creationId xmlns:a16="http://schemas.microsoft.com/office/drawing/2014/main" id="{DB557CD2-142D-60CC-F91B-880320E4398A}"/>
              </a:ext>
            </a:extLst>
          </p:cNvPr>
          <p:cNvPicPr preferRelativeResize="0"/>
          <p:nvPr/>
        </p:nvPicPr>
        <p:blipFill rotWithShape="1">
          <a:blip r:embed="rId4">
            <a:alphaModFix/>
          </a:blip>
          <a:srcRect l="4936" t="9994" r="7278" b="8376"/>
          <a:stretch>
            <a:fillRect/>
          </a:stretch>
        </p:blipFill>
        <p:spPr>
          <a:xfrm>
            <a:off x="5980781" y="3069901"/>
            <a:ext cx="2095810" cy="1474053"/>
          </a:xfrm>
          <a:prstGeom prst="rect">
            <a:avLst/>
          </a:prstGeom>
          <a:noFill/>
          <a:ln>
            <a:noFill/>
          </a:ln>
        </p:spPr>
      </p:pic>
    </p:spTree>
    <p:extLst>
      <p:ext uri="{BB962C8B-B14F-4D97-AF65-F5344CB8AC3E}">
        <p14:creationId xmlns:p14="http://schemas.microsoft.com/office/powerpoint/2010/main" val="41248538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4DEA8-9645-A90A-2904-8E60E8785315}"/>
              </a:ext>
            </a:extLst>
          </p:cNvPr>
          <p:cNvSpPr>
            <a:spLocks noGrp="1"/>
          </p:cNvSpPr>
          <p:nvPr>
            <p:ph type="title"/>
          </p:nvPr>
        </p:nvSpPr>
        <p:spPr/>
        <p:txBody>
          <a:bodyPr/>
          <a:lstStyle/>
          <a:p>
            <a:r>
              <a:rPr lang="en-US" dirty="0"/>
              <a:t>Amateur Radio Science is Unique</a:t>
            </a:r>
          </a:p>
        </p:txBody>
      </p:sp>
      <p:sp>
        <p:nvSpPr>
          <p:cNvPr id="3" name="Text Placeholder 2">
            <a:extLst>
              <a:ext uri="{FF2B5EF4-FFF2-40B4-BE49-F238E27FC236}">
                <a16:creationId xmlns:a16="http://schemas.microsoft.com/office/drawing/2014/main" id="{E551C2D3-20C0-3985-F966-7809839312CC}"/>
              </a:ext>
            </a:extLst>
          </p:cNvPr>
          <p:cNvSpPr>
            <a:spLocks noGrp="1"/>
          </p:cNvSpPr>
          <p:nvPr>
            <p:ph type="body" idx="1"/>
          </p:nvPr>
        </p:nvSpPr>
        <p:spPr>
          <a:xfrm>
            <a:off x="248772" y="668178"/>
            <a:ext cx="8673352" cy="3918812"/>
          </a:xfrm>
        </p:spPr>
        <p:txBody>
          <a:bodyPr/>
          <a:lstStyle/>
          <a:p>
            <a:pPr marL="114300" indent="0">
              <a:buNone/>
            </a:pPr>
            <a:r>
              <a:rPr lang="en-US" dirty="0"/>
              <a:t>It is not simply that our community has made major contributions to science and engineering, but rather the way we can work is </a:t>
            </a:r>
            <a:r>
              <a:rPr lang="en-US" b="1" dirty="0"/>
              <a:t>fundamentally different</a:t>
            </a:r>
            <a:r>
              <a:rPr lang="en-US" dirty="0"/>
              <a:t> than what can be done in a laboratory setting.</a:t>
            </a:r>
          </a:p>
        </p:txBody>
      </p:sp>
      <p:sp>
        <p:nvSpPr>
          <p:cNvPr id="4" name="Slide Number Placeholder 3">
            <a:extLst>
              <a:ext uri="{FF2B5EF4-FFF2-40B4-BE49-F238E27FC236}">
                <a16:creationId xmlns:a16="http://schemas.microsoft.com/office/drawing/2014/main" id="{F83071BD-BEBB-A047-41B6-FFDA6FDB0B1F}"/>
              </a:ext>
            </a:extLst>
          </p:cNvPr>
          <p:cNvSpPr>
            <a:spLocks noGrp="1"/>
          </p:cNvSpPr>
          <p:nvPr>
            <p:ph type="sldNum" sz="quarter" idx="4"/>
          </p:nvPr>
        </p:nvSpPr>
        <p:spPr/>
        <p:txBody>
          <a:bodyPr/>
          <a:lstStyle/>
          <a:p>
            <a:fld id="{430C441E-E6AD-4414-8B21-29D8B6194FF5}" type="slidenum">
              <a:rPr lang="en-US" smtClean="0"/>
              <a:pPr/>
              <a:t>8</a:t>
            </a:fld>
            <a:endParaRPr lang="en-US" dirty="0"/>
          </a:p>
        </p:txBody>
      </p:sp>
      <p:pic>
        <p:nvPicPr>
          <p:cNvPr id="6" name="Picture 5">
            <a:extLst>
              <a:ext uri="{FF2B5EF4-FFF2-40B4-BE49-F238E27FC236}">
                <a16:creationId xmlns:a16="http://schemas.microsoft.com/office/drawing/2014/main" id="{DE9F7329-0574-C46E-4858-C196404C72A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605691" y="2421729"/>
            <a:ext cx="3959512" cy="2165261"/>
          </a:xfrm>
          <a:prstGeom prst="rect">
            <a:avLst/>
          </a:prstGeom>
        </p:spPr>
      </p:pic>
    </p:spTree>
    <p:extLst>
      <p:ext uri="{BB962C8B-B14F-4D97-AF65-F5344CB8AC3E}">
        <p14:creationId xmlns:p14="http://schemas.microsoft.com/office/powerpoint/2010/main" val="33400491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1D871D0-4ACD-E4DB-9753-2294F34D94F5}"/>
              </a:ext>
            </a:extLst>
          </p:cNvPr>
          <p:cNvSpPr>
            <a:spLocks noGrp="1"/>
          </p:cNvSpPr>
          <p:nvPr>
            <p:ph type="title"/>
          </p:nvPr>
        </p:nvSpPr>
        <p:spPr/>
        <p:txBody>
          <a:bodyPr/>
          <a:lstStyle/>
          <a:p>
            <a:r>
              <a:rPr lang="en-US" sz="2800" dirty="0"/>
              <a:t>Characteristics of Large-Scale Amateur Radio Science</a:t>
            </a:r>
          </a:p>
        </p:txBody>
      </p:sp>
      <p:sp>
        <p:nvSpPr>
          <p:cNvPr id="4" name="Content Placeholder 3">
            <a:extLst>
              <a:ext uri="{FF2B5EF4-FFF2-40B4-BE49-F238E27FC236}">
                <a16:creationId xmlns:a16="http://schemas.microsoft.com/office/drawing/2014/main" id="{31277E8F-8329-0640-106C-613976458761}"/>
              </a:ext>
            </a:extLst>
          </p:cNvPr>
          <p:cNvSpPr>
            <a:spLocks noGrp="1"/>
          </p:cNvSpPr>
          <p:nvPr>
            <p:ph idx="1"/>
          </p:nvPr>
        </p:nvSpPr>
        <p:spPr/>
        <p:txBody>
          <a:bodyPr/>
          <a:lstStyle/>
          <a:p>
            <a:r>
              <a:rPr lang="en-US" dirty="0"/>
              <a:t>Allows for large-scale, coordinated campaigns</a:t>
            </a:r>
          </a:p>
          <a:p>
            <a:r>
              <a:rPr lang="en-US" dirty="0"/>
              <a:t>Different from what is done in a laboratory</a:t>
            </a:r>
          </a:p>
          <a:p>
            <a:r>
              <a:rPr lang="en-US" dirty="0"/>
              <a:t>Less control, but more </a:t>
            </a:r>
            <a:r>
              <a:rPr lang="en-US" b="1" dirty="0"/>
              <a:t>global view</a:t>
            </a:r>
          </a:p>
          <a:p>
            <a:pPr lvl="1"/>
            <a:r>
              <a:rPr lang="en-US" dirty="0"/>
              <a:t>Global view is critical for advancing large-scale Earth and Space Science</a:t>
            </a:r>
          </a:p>
          <a:p>
            <a:r>
              <a:rPr lang="en-US" dirty="0"/>
              <a:t>Different perspectives</a:t>
            </a:r>
          </a:p>
          <a:p>
            <a:pPr lvl="1"/>
            <a:r>
              <a:rPr lang="en-US" dirty="0"/>
              <a:t>Each person, amateur or professional, can contribute a piece to the puzzle.</a:t>
            </a:r>
          </a:p>
        </p:txBody>
      </p:sp>
    </p:spTree>
    <p:extLst>
      <p:ext uri="{BB962C8B-B14F-4D97-AF65-F5344CB8AC3E}">
        <p14:creationId xmlns:p14="http://schemas.microsoft.com/office/powerpoint/2010/main" val="1389836940"/>
      </p:ext>
    </p:extLst>
  </p:cSld>
  <p:clrMapOvr>
    <a:masterClrMapping/>
  </p:clrMapOvr>
</p:sld>
</file>

<file path=ppt/theme/theme1.xml><?xml version="1.0" encoding="utf-8"?>
<a:theme xmlns:a="http://schemas.openxmlformats.org/drawingml/2006/main" name="Retrospec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1847868C-6EEF-4776-98B6-10AB960C49CB}">
  <we:reference id="wa104051163" version="1.2.0.3" store="en-US" storeType="OMEX"/>
  <we:alternateReferences>
    <we:reference id="WA104051163" version="1.2.0.3" store="WA104051163"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2362</TotalTime>
  <Words>1092</Words>
  <Application>Microsoft Office PowerPoint</Application>
  <PresentationFormat>On-screen Show (16:9)</PresentationFormat>
  <Paragraphs>139</Paragraphs>
  <Slides>16</Slides>
  <Notes>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16</vt:i4>
      </vt:variant>
    </vt:vector>
  </HeadingPairs>
  <TitlesOfParts>
    <vt:vector size="22" baseType="lpstr">
      <vt:lpstr>新細明體</vt:lpstr>
      <vt:lpstr>Arial</vt:lpstr>
      <vt:lpstr>Calibri</vt:lpstr>
      <vt:lpstr>Calibri Light</vt:lpstr>
      <vt:lpstr>Retrospect</vt:lpstr>
      <vt:lpstr>Custom Design</vt:lpstr>
      <vt:lpstr>Why Science in  Amateur Radio is Important to Drive the Future</vt:lpstr>
      <vt:lpstr>PowerPoint Presentation</vt:lpstr>
      <vt:lpstr>Amateur Radio Helped Discover the Ionosphere</vt:lpstr>
      <vt:lpstr>Science as a Justification for Amateur Radio</vt:lpstr>
      <vt:lpstr>1920-21: NBS-ARRL Fading Trials </vt:lpstr>
      <vt:lpstr>A Few Theories of Radio Wave Propagation…</vt:lpstr>
      <vt:lpstr>ARRL-RSGB Transatlantic Tests</vt:lpstr>
      <vt:lpstr>Amateur Radio Science is Unique</vt:lpstr>
      <vt:lpstr>Characteristics of Large-Scale Amateur Radio Science</vt:lpstr>
      <vt:lpstr>We continue the tradition of science today…</vt:lpstr>
      <vt:lpstr>Traveling Ionospheric Disturbances</vt:lpstr>
      <vt:lpstr>Eclipse WWV HF Doppler Observations</vt:lpstr>
      <vt:lpstr>AMSAT-SA 2026 </vt:lpstr>
      <vt:lpstr>AMSAT-SA 2026 – HamSCI Synergies </vt:lpstr>
      <vt:lpstr>Why do we do science in ham radio?</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Large Scale Traveling Ionospheric Disturbances Observed using HamSCI Amateur Radio, SuperDARN, and GNSS TEC</dc:title>
  <dc:creator>w2naf</dc:creator>
  <cp:lastModifiedBy>Hans van de Groenendaal</cp:lastModifiedBy>
  <cp:revision>11</cp:revision>
  <cp:lastPrinted>2021-05-20T20:46:58Z</cp:lastPrinted>
  <dcterms:modified xsi:type="dcterms:W3CDTF">2026-04-10T07:51:47Z</dcterms:modified>
</cp:coreProperties>
</file>